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d1027c05e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ef6cd950a48e0"/>
  </p:sldMasterIdLst>
  <p:sldIdLst>
    <p:sldId xmlns:r="http://schemas.openxmlformats.org/officeDocument/2006/relationships" id="256" r:id="Rbcbefb893e914cf1"/>
    <p:sldId xmlns:r="http://schemas.openxmlformats.org/officeDocument/2006/relationships" id="257" r:id="R8eabe6ccd5d54942"/>
    <p:sldId xmlns:r="http://schemas.openxmlformats.org/officeDocument/2006/relationships" id="258" r:id="Raf66e56da84349e6"/>
    <p:sldId xmlns:r="http://schemas.openxmlformats.org/officeDocument/2006/relationships" id="259" r:id="R9568ec19c16c4f8d"/>
    <p:sldId xmlns:r="http://schemas.openxmlformats.org/officeDocument/2006/relationships" id="260" r:id="R82ef486fc88c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ef6cd950a48e0" /><Relationship Type="http://schemas.openxmlformats.org/officeDocument/2006/relationships/slide" Target="/ppt/slides/slide1.xml" Id="Rbcbefb893e914cf1" /><Relationship Type="http://schemas.openxmlformats.org/officeDocument/2006/relationships/slide" Target="/ppt/slides/slide2.xml" Id="R8eabe6ccd5d54942" /><Relationship Type="http://schemas.openxmlformats.org/officeDocument/2006/relationships/slide" Target="/ppt/slides/slide3.xml" Id="Raf66e56da84349e6" /><Relationship Type="http://schemas.openxmlformats.org/officeDocument/2006/relationships/slide" Target="/ppt/slides/slide4.xml" Id="R9568ec19c16c4f8d" /><Relationship Type="http://schemas.openxmlformats.org/officeDocument/2006/relationships/slide" Target="/ppt/slides/slide5.xml" Id="R82ef486fc88c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6c4a94779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217bdbcc47e2" /><Relationship Type="http://schemas.openxmlformats.org/officeDocument/2006/relationships/theme" Target="/ppt/slideMasters/theme/theme1.xml" Id="Rcd8cfbfbaff7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3217bdbcc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e2f55dff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c68c3074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039705fb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3516e35e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3248c01b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MANDAL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MANDAL ble etablert [år] og holder til i Vallersund.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Vallersundveien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7167 Vallersund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