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ed1465e6df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2fd98c5e34485c"/>
  </p:sldMasterIdLst>
  <p:sldIdLst>
    <p:sldId xmlns:r="http://schemas.openxmlformats.org/officeDocument/2006/relationships" id="256" r:id="R8d2b243d95724610"/>
    <p:sldId xmlns:r="http://schemas.openxmlformats.org/officeDocument/2006/relationships" id="257" r:id="R481c897c6eb54142"/>
    <p:sldId xmlns:r="http://schemas.openxmlformats.org/officeDocument/2006/relationships" id="258" r:id="R737e3bfb96254f90"/>
    <p:sldId xmlns:r="http://schemas.openxmlformats.org/officeDocument/2006/relationships" id="259" r:id="R6e682e0f0b474c8a"/>
    <p:sldId xmlns:r="http://schemas.openxmlformats.org/officeDocument/2006/relationships" id="260" r:id="Rd3bd2c4eafa44692"/>
    <p:sldId xmlns:r="http://schemas.openxmlformats.org/officeDocument/2006/relationships" id="261" r:id="R50658a015a474c39"/>
    <p:sldId xmlns:r="http://schemas.openxmlformats.org/officeDocument/2006/relationships" id="262" r:id="Rf8ac9002f72646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fd98c5e34485c" /><Relationship Type="http://schemas.openxmlformats.org/officeDocument/2006/relationships/slide" Target="/ppt/slides/slide1.xml" Id="R8d2b243d95724610" /><Relationship Type="http://schemas.openxmlformats.org/officeDocument/2006/relationships/slide" Target="/ppt/slides/slide2.xml" Id="R481c897c6eb54142" /><Relationship Type="http://schemas.openxmlformats.org/officeDocument/2006/relationships/slide" Target="/ppt/slides/slide3.xml" Id="R737e3bfb96254f90" /><Relationship Type="http://schemas.openxmlformats.org/officeDocument/2006/relationships/slide" Target="/ppt/slides/slide4.xml" Id="R6e682e0f0b474c8a" /><Relationship Type="http://schemas.openxmlformats.org/officeDocument/2006/relationships/slide" Target="/ppt/slides/slide5.xml" Id="Rd3bd2c4eafa44692" /><Relationship Type="http://schemas.openxmlformats.org/officeDocument/2006/relationships/slide" Target="/ppt/slides/slide6.xml" Id="R50658a015a474c39" /><Relationship Type="http://schemas.openxmlformats.org/officeDocument/2006/relationships/slide" Target="/ppt/slides/slide7.xml" Id="Rf8ac9002f72646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20788df514a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c4d3a8d5e4bf7" /><Relationship Type="http://schemas.openxmlformats.org/officeDocument/2006/relationships/theme" Target="/ppt/slideMasters/theme/theme1.xml" Id="Rafac92d32d4541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bc4d3a8d5e4b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81779a6fb44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34661c869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876680feb4a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3972abd614e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12db399664d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232d8dc3f48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c9e3db04442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KVERVA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FINANS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284 445 000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258 053 000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217 845 000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5 652 300 000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6 506 695 000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920 861 008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