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3cb3ce129347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9148340e26430a"/>
  </p:sldMasterIdLst>
  <p:sldIdLst>
    <p:sldId xmlns:r="http://schemas.openxmlformats.org/officeDocument/2006/relationships" id="256" r:id="R8a38ea5092624966"/>
    <p:sldId xmlns:r="http://schemas.openxmlformats.org/officeDocument/2006/relationships" id="257" r:id="R50bbf0a880e94d5f"/>
    <p:sldId xmlns:r="http://schemas.openxmlformats.org/officeDocument/2006/relationships" id="258" r:id="R6c1a700dd86c453c"/>
    <p:sldId xmlns:r="http://schemas.openxmlformats.org/officeDocument/2006/relationships" id="259" r:id="R3cded06f5aae4067"/>
    <p:sldId xmlns:r="http://schemas.openxmlformats.org/officeDocument/2006/relationships" id="260" r:id="R92683304eef14681"/>
    <p:sldId xmlns:r="http://schemas.openxmlformats.org/officeDocument/2006/relationships" id="261" r:id="R1ab9f070da984e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9148340e26430a" /><Relationship Type="http://schemas.openxmlformats.org/officeDocument/2006/relationships/slide" Target="/ppt/slides/slide1.xml" Id="R8a38ea5092624966" /><Relationship Type="http://schemas.openxmlformats.org/officeDocument/2006/relationships/slide" Target="/ppt/slides/slide2.xml" Id="R50bbf0a880e94d5f" /><Relationship Type="http://schemas.openxmlformats.org/officeDocument/2006/relationships/slide" Target="/ppt/slides/slide3.xml" Id="R6c1a700dd86c453c" /><Relationship Type="http://schemas.openxmlformats.org/officeDocument/2006/relationships/slide" Target="/ppt/slides/slide4.xml" Id="R3cded06f5aae4067" /><Relationship Type="http://schemas.openxmlformats.org/officeDocument/2006/relationships/slide" Target="/ppt/slides/slide5.xml" Id="R92683304eef14681" /><Relationship Type="http://schemas.openxmlformats.org/officeDocument/2006/relationships/slide" Target="/ppt/slides/slide6.xml" Id="R1ab9f070da984e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d4ae57a6b24d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96bccf63b40e1" /><Relationship Type="http://schemas.openxmlformats.org/officeDocument/2006/relationships/theme" Target="/ppt/slideMasters/theme/theme1.xml" Id="Re2307c45c92948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e96bccf63b40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67b7f703c4a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efc8f39a144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736c885d341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ab260e9f245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d4d4e28474e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bcf03cf9a42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KVERVA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KVERVA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KVERVA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KVERVA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KVERVA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KVERVA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7266 Kverva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920 861 008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KVERVA FINANS AS</a:t>
            </a:r>
          </a:p>
        </p:txBody>
      </p:sp>
    </p:spTree>
  </p:cSld>
  <p:clrMapOvr>
    <a:masterClrMapping xmlns:a="http://schemas.openxmlformats.org/drawingml/2006/main"/>
  </p:clrMapOvr>
</p:sld>
</file>