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d669c6c4d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40c7ddd264834"/>
  </p:sldMasterIdLst>
  <p:sldIdLst>
    <p:sldId xmlns:r="http://schemas.openxmlformats.org/officeDocument/2006/relationships" id="256" r:id="Rf130628dcda84000"/>
    <p:sldId xmlns:r="http://schemas.openxmlformats.org/officeDocument/2006/relationships" id="257" r:id="R005157a1f6a34769"/>
    <p:sldId xmlns:r="http://schemas.openxmlformats.org/officeDocument/2006/relationships" id="258" r:id="Ra1d4cef995a94fde"/>
    <p:sldId xmlns:r="http://schemas.openxmlformats.org/officeDocument/2006/relationships" id="259" r:id="Rf25f93bc1f9d40a6"/>
    <p:sldId xmlns:r="http://schemas.openxmlformats.org/officeDocument/2006/relationships" id="260" r:id="Rcd1b285f1f5043c9"/>
    <p:sldId xmlns:r="http://schemas.openxmlformats.org/officeDocument/2006/relationships" id="261" r:id="R2306a8f74bf1440c"/>
    <p:sldId xmlns:r="http://schemas.openxmlformats.org/officeDocument/2006/relationships" id="262" r:id="R9afb7f6205c24d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40c7ddd264834" /><Relationship Type="http://schemas.openxmlformats.org/officeDocument/2006/relationships/slide" Target="/ppt/slides/slide1.xml" Id="Rf130628dcda84000" /><Relationship Type="http://schemas.openxmlformats.org/officeDocument/2006/relationships/slide" Target="/ppt/slides/slide2.xml" Id="R005157a1f6a34769" /><Relationship Type="http://schemas.openxmlformats.org/officeDocument/2006/relationships/slide" Target="/ppt/slides/slide3.xml" Id="Ra1d4cef995a94fde" /><Relationship Type="http://schemas.openxmlformats.org/officeDocument/2006/relationships/slide" Target="/ppt/slides/slide4.xml" Id="Rf25f93bc1f9d40a6" /><Relationship Type="http://schemas.openxmlformats.org/officeDocument/2006/relationships/slide" Target="/ppt/slides/slide5.xml" Id="Rcd1b285f1f5043c9" /><Relationship Type="http://schemas.openxmlformats.org/officeDocument/2006/relationships/slide" Target="/ppt/slides/slide6.xml" Id="R2306a8f74bf1440c" /><Relationship Type="http://schemas.openxmlformats.org/officeDocument/2006/relationships/slide" Target="/ppt/slides/slide7.xml" Id="R9afb7f6205c24d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5fe08ba9e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4b5f729a44b9" /><Relationship Type="http://schemas.openxmlformats.org/officeDocument/2006/relationships/theme" Target="/ppt/slideMasters/theme/theme1.xml" Id="R19c0e6a163d045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d44b5f729a44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ecd0879b6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ff4aa39648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aa71359ae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455b49d5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6b93f6618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e3785885746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2683e4be7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Adminco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Adminco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2 114 631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1 677 399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5 241 925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Adminco</a:t>
            </a:r>
          </a:p>
        </p:txBody>
      </p:sp>
    </p:spTree>
  </p:cSld>
  <p:clrMapOvr>
    <a:masterClrMapping xmlns:a="http://schemas.openxmlformats.org/drawingml/2006/main"/>
  </p:clrMapOvr>
</p:sld>
</file>