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d22ae9254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8d3d9f96a4825"/>
  </p:sldMasterIdLst>
  <p:sldIdLst>
    <p:sldId xmlns:r="http://schemas.openxmlformats.org/officeDocument/2006/relationships" id="256" r:id="R3b7c67709a7a47a1"/>
    <p:sldId xmlns:r="http://schemas.openxmlformats.org/officeDocument/2006/relationships" id="257" r:id="R9364e196068348bb"/>
    <p:sldId xmlns:r="http://schemas.openxmlformats.org/officeDocument/2006/relationships" id="258" r:id="R236ef209ee2f4550"/>
    <p:sldId xmlns:r="http://schemas.openxmlformats.org/officeDocument/2006/relationships" id="259" r:id="R13e31b3703f949f9"/>
    <p:sldId xmlns:r="http://schemas.openxmlformats.org/officeDocument/2006/relationships" id="260" r:id="Rcf9c4fe0a2154e1e"/>
    <p:sldId xmlns:r="http://schemas.openxmlformats.org/officeDocument/2006/relationships" id="261" r:id="Rb4d19cae6b04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8d3d9f96a4825" /><Relationship Type="http://schemas.openxmlformats.org/officeDocument/2006/relationships/slide" Target="/ppt/slides/slide1.xml" Id="R3b7c67709a7a47a1" /><Relationship Type="http://schemas.openxmlformats.org/officeDocument/2006/relationships/slide" Target="/ppt/slides/slide2.xml" Id="R9364e196068348bb" /><Relationship Type="http://schemas.openxmlformats.org/officeDocument/2006/relationships/slide" Target="/ppt/slides/slide3.xml" Id="R236ef209ee2f4550" /><Relationship Type="http://schemas.openxmlformats.org/officeDocument/2006/relationships/slide" Target="/ppt/slides/slide4.xml" Id="R13e31b3703f949f9" /><Relationship Type="http://schemas.openxmlformats.org/officeDocument/2006/relationships/slide" Target="/ppt/slides/slide5.xml" Id="Rcf9c4fe0a2154e1e" /><Relationship Type="http://schemas.openxmlformats.org/officeDocument/2006/relationships/slide" Target="/ppt/slides/slide6.xml" Id="Rb4d19cae6b04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223b33478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a63fce5c442eb" /><Relationship Type="http://schemas.openxmlformats.org/officeDocument/2006/relationships/theme" Target="/ppt/slideMasters/theme/theme1.xml" Id="Rc42c9b4c5e6a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a63fce5c4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07ef010c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1fc102dc4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2e27b2c1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ff8794452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bfcb0e55b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42e740465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