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184aa106d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e27567d6f4b5c"/>
  </p:sldMasterIdLst>
  <p:sldIdLst>
    <p:sldId xmlns:r="http://schemas.openxmlformats.org/officeDocument/2006/relationships" id="256" r:id="R1a9ed19b0ace4f8b"/>
    <p:sldId xmlns:r="http://schemas.openxmlformats.org/officeDocument/2006/relationships" id="257" r:id="Rc90538afba3f4fee"/>
    <p:sldId xmlns:r="http://schemas.openxmlformats.org/officeDocument/2006/relationships" id="258" r:id="R1d5a838132274a37"/>
    <p:sldId xmlns:r="http://schemas.openxmlformats.org/officeDocument/2006/relationships" id="259" r:id="Re2dfa02900d24ae6"/>
    <p:sldId xmlns:r="http://schemas.openxmlformats.org/officeDocument/2006/relationships" id="260" r:id="R75a83f9de2bd4598"/>
    <p:sldId xmlns:r="http://schemas.openxmlformats.org/officeDocument/2006/relationships" id="261" r:id="Rf1daa4878f0d4191"/>
    <p:sldId xmlns:r="http://schemas.openxmlformats.org/officeDocument/2006/relationships" id="262" r:id="R272bd38727bc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e27567d6f4b5c" /><Relationship Type="http://schemas.openxmlformats.org/officeDocument/2006/relationships/slide" Target="/ppt/slides/slide1.xml" Id="R1a9ed19b0ace4f8b" /><Relationship Type="http://schemas.openxmlformats.org/officeDocument/2006/relationships/slide" Target="/ppt/slides/slide2.xml" Id="Rc90538afba3f4fee" /><Relationship Type="http://schemas.openxmlformats.org/officeDocument/2006/relationships/slide" Target="/ppt/slides/slide3.xml" Id="R1d5a838132274a37" /><Relationship Type="http://schemas.openxmlformats.org/officeDocument/2006/relationships/slide" Target="/ppt/slides/slide4.xml" Id="Re2dfa02900d24ae6" /><Relationship Type="http://schemas.openxmlformats.org/officeDocument/2006/relationships/slide" Target="/ppt/slides/slide5.xml" Id="R75a83f9de2bd4598" /><Relationship Type="http://schemas.openxmlformats.org/officeDocument/2006/relationships/slide" Target="/ppt/slides/slide6.xml" Id="Rf1daa4878f0d4191" /><Relationship Type="http://schemas.openxmlformats.org/officeDocument/2006/relationships/slide" Target="/ppt/slides/slide7.xml" Id="R272bd38727bc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16ae80455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51f542c94794" /><Relationship Type="http://schemas.openxmlformats.org/officeDocument/2006/relationships/theme" Target="/ppt/slideMasters/theme/theme1.xml" Id="Reb267255b676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551f542c9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715c7e0f0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35578b6e940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ca4afbad7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8c62e520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18371af6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dd0b6d4c047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9e6867798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PANDOTIQ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PANDOTIQ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BAO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Bao, Hovinveien 43F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daniel.bao@progressum.no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920 814 425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PANDOTIQ HOLDING AS</a:t>
            </a:r>
          </a:p>
        </p:txBody>
      </p:sp>
    </p:spTree>
  </p:cSld>
  <p:clrMapOvr>
    <a:masterClrMapping xmlns:a="http://schemas.openxmlformats.org/drawingml/2006/main"/>
  </p:clrMapOvr>
</p:sld>
</file>