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5fd670525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a9dc102e34461"/>
  </p:sldMasterIdLst>
  <p:sldIdLst>
    <p:sldId xmlns:r="http://schemas.openxmlformats.org/officeDocument/2006/relationships" id="256" r:id="R3fcb7f64bae443a0"/>
    <p:sldId xmlns:r="http://schemas.openxmlformats.org/officeDocument/2006/relationships" id="257" r:id="R9201302ea0de4efa"/>
    <p:sldId xmlns:r="http://schemas.openxmlformats.org/officeDocument/2006/relationships" id="258" r:id="R1e7678ab6cbb4b19"/>
    <p:sldId xmlns:r="http://schemas.openxmlformats.org/officeDocument/2006/relationships" id="259" r:id="R03977086652c48a6"/>
    <p:sldId xmlns:r="http://schemas.openxmlformats.org/officeDocument/2006/relationships" id="260" r:id="R2e96d86a834b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a9dc102e34461" /><Relationship Type="http://schemas.openxmlformats.org/officeDocument/2006/relationships/slide" Target="/ppt/slides/slide1.xml" Id="R3fcb7f64bae443a0" /><Relationship Type="http://schemas.openxmlformats.org/officeDocument/2006/relationships/slide" Target="/ppt/slides/slide2.xml" Id="R9201302ea0de4efa" /><Relationship Type="http://schemas.openxmlformats.org/officeDocument/2006/relationships/slide" Target="/ppt/slides/slide3.xml" Id="R1e7678ab6cbb4b19" /><Relationship Type="http://schemas.openxmlformats.org/officeDocument/2006/relationships/slide" Target="/ppt/slides/slide4.xml" Id="R03977086652c48a6" /><Relationship Type="http://schemas.openxmlformats.org/officeDocument/2006/relationships/slide" Target="/ppt/slides/slide5.xml" Id="R2e96d86a834b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20c0b3ba5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dcd17e6a4c7a" /><Relationship Type="http://schemas.openxmlformats.org/officeDocument/2006/relationships/theme" Target="/ppt/slideMasters/theme/theme1.xml" Id="R755b64363f49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fdcd17e6a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519d283f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577efc47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4f456e83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c8268d03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f3997442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