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9fabca2d1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401b2a90a469b"/>
  </p:sldMasterIdLst>
  <p:sldIdLst>
    <p:sldId xmlns:r="http://schemas.openxmlformats.org/officeDocument/2006/relationships" id="256" r:id="R218a98abe5fb4238"/>
    <p:sldId xmlns:r="http://schemas.openxmlformats.org/officeDocument/2006/relationships" id="257" r:id="R9a278dd5d03b4331"/>
    <p:sldId xmlns:r="http://schemas.openxmlformats.org/officeDocument/2006/relationships" id="258" r:id="R60546ee21aec4168"/>
    <p:sldId xmlns:r="http://schemas.openxmlformats.org/officeDocument/2006/relationships" id="259" r:id="R89d1124c29174275"/>
    <p:sldId xmlns:r="http://schemas.openxmlformats.org/officeDocument/2006/relationships" id="260" r:id="Rd17ddb9dc61c407a"/>
    <p:sldId xmlns:r="http://schemas.openxmlformats.org/officeDocument/2006/relationships" id="261" r:id="R12798cb72e594649"/>
    <p:sldId xmlns:r="http://schemas.openxmlformats.org/officeDocument/2006/relationships" id="262" r:id="R142b9cc1669149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401b2a90a469b" /><Relationship Type="http://schemas.openxmlformats.org/officeDocument/2006/relationships/slide" Target="/ppt/slides/slide1.xml" Id="R218a98abe5fb4238" /><Relationship Type="http://schemas.openxmlformats.org/officeDocument/2006/relationships/slide" Target="/ppt/slides/slide2.xml" Id="R9a278dd5d03b4331" /><Relationship Type="http://schemas.openxmlformats.org/officeDocument/2006/relationships/slide" Target="/ppt/slides/slide3.xml" Id="R60546ee21aec4168" /><Relationship Type="http://schemas.openxmlformats.org/officeDocument/2006/relationships/slide" Target="/ppt/slides/slide4.xml" Id="R89d1124c29174275" /><Relationship Type="http://schemas.openxmlformats.org/officeDocument/2006/relationships/slide" Target="/ppt/slides/slide5.xml" Id="Rd17ddb9dc61c407a" /><Relationship Type="http://schemas.openxmlformats.org/officeDocument/2006/relationships/slide" Target="/ppt/slides/slide6.xml" Id="R12798cb72e594649" /><Relationship Type="http://schemas.openxmlformats.org/officeDocument/2006/relationships/slide" Target="/ppt/slides/slide7.xml" Id="R142b9cc1669149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655dbbf80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8e95c7a3742eb" /><Relationship Type="http://schemas.openxmlformats.org/officeDocument/2006/relationships/theme" Target="/ppt/slideMasters/theme/theme1.xml" Id="R8fb7637737ce42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58e95c7a37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cec3a0f7b46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1724d9be5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6e2be2eeb49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9147cde6046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91fe8d956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4821f105341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8fd661baf4f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BERGSTADENS REGNSKAPSKONTOR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9 687 096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−334 101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−232 021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4 367 385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BØGSETH TOVE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DALSEG ELISE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GRØNNERØE SINDRE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KJELSBERG KARIN G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KRISTIN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LENA KRISTIN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Bredals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