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c15411e5b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986ff934840b0"/>
  </p:sldMasterIdLst>
  <p:sldIdLst>
    <p:sldId xmlns:r="http://schemas.openxmlformats.org/officeDocument/2006/relationships" id="256" r:id="R6603568fcafa4b53"/>
    <p:sldId xmlns:r="http://schemas.openxmlformats.org/officeDocument/2006/relationships" id="257" r:id="R7d22d1c0183342fb"/>
    <p:sldId xmlns:r="http://schemas.openxmlformats.org/officeDocument/2006/relationships" id="258" r:id="R8f498f1b03564bb1"/>
    <p:sldId xmlns:r="http://schemas.openxmlformats.org/officeDocument/2006/relationships" id="259" r:id="R3e924c551d264b52"/>
    <p:sldId xmlns:r="http://schemas.openxmlformats.org/officeDocument/2006/relationships" id="260" r:id="Rabc093ddbb574638"/>
    <p:sldId xmlns:r="http://schemas.openxmlformats.org/officeDocument/2006/relationships" id="261" r:id="R05eb242d0f764153"/>
    <p:sldId xmlns:r="http://schemas.openxmlformats.org/officeDocument/2006/relationships" id="262" r:id="Rfa9468b28219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986ff934840b0" /><Relationship Type="http://schemas.openxmlformats.org/officeDocument/2006/relationships/slide" Target="/ppt/slides/slide1.xml" Id="R6603568fcafa4b53" /><Relationship Type="http://schemas.openxmlformats.org/officeDocument/2006/relationships/slide" Target="/ppt/slides/slide2.xml" Id="R7d22d1c0183342fb" /><Relationship Type="http://schemas.openxmlformats.org/officeDocument/2006/relationships/slide" Target="/ppt/slides/slide3.xml" Id="R8f498f1b03564bb1" /><Relationship Type="http://schemas.openxmlformats.org/officeDocument/2006/relationships/slide" Target="/ppt/slides/slide4.xml" Id="R3e924c551d264b52" /><Relationship Type="http://schemas.openxmlformats.org/officeDocument/2006/relationships/slide" Target="/ppt/slides/slide5.xml" Id="Rabc093ddbb574638" /><Relationship Type="http://schemas.openxmlformats.org/officeDocument/2006/relationships/slide" Target="/ppt/slides/slide6.xml" Id="R05eb242d0f764153" /><Relationship Type="http://schemas.openxmlformats.org/officeDocument/2006/relationships/slide" Target="/ppt/slides/slide7.xml" Id="Rfa9468b28219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4d218f399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93c78f024c03" /><Relationship Type="http://schemas.openxmlformats.org/officeDocument/2006/relationships/theme" Target="/ppt/slideMasters/theme/theme1.xml" Id="Rb6b3148b2bbd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b93c78f02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7b55849e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e1c11871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3ca7c5e7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3ae1362f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21be4e28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9ed58989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fcd90f0f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