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c4dd6afdb842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90e4e5422f4607"/>
  </p:sldMasterIdLst>
  <p:sldIdLst>
    <p:sldId xmlns:r="http://schemas.openxmlformats.org/officeDocument/2006/relationships" id="256" r:id="Re9accaf5ac1b4410"/>
    <p:sldId xmlns:r="http://schemas.openxmlformats.org/officeDocument/2006/relationships" id="257" r:id="Rf61b514122454d7b"/>
    <p:sldId xmlns:r="http://schemas.openxmlformats.org/officeDocument/2006/relationships" id="258" r:id="R385e39af3aa9401a"/>
    <p:sldId xmlns:r="http://schemas.openxmlformats.org/officeDocument/2006/relationships" id="259" r:id="R62245142ceb84a8d"/>
    <p:sldId xmlns:r="http://schemas.openxmlformats.org/officeDocument/2006/relationships" id="260" r:id="Rd8eeea0c509d4310"/>
    <p:sldId xmlns:r="http://schemas.openxmlformats.org/officeDocument/2006/relationships" id="261" r:id="R9b9fae9898be40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90e4e5422f4607" /><Relationship Type="http://schemas.openxmlformats.org/officeDocument/2006/relationships/slide" Target="/ppt/slides/slide1.xml" Id="Re9accaf5ac1b4410" /><Relationship Type="http://schemas.openxmlformats.org/officeDocument/2006/relationships/slide" Target="/ppt/slides/slide2.xml" Id="Rf61b514122454d7b" /><Relationship Type="http://schemas.openxmlformats.org/officeDocument/2006/relationships/slide" Target="/ppt/slides/slide3.xml" Id="R385e39af3aa9401a" /><Relationship Type="http://schemas.openxmlformats.org/officeDocument/2006/relationships/slide" Target="/ppt/slides/slide4.xml" Id="R62245142ceb84a8d" /><Relationship Type="http://schemas.openxmlformats.org/officeDocument/2006/relationships/slide" Target="/ppt/slides/slide5.xml" Id="Rd8eeea0c509d4310" /><Relationship Type="http://schemas.openxmlformats.org/officeDocument/2006/relationships/slide" Target="/ppt/slides/slide6.xml" Id="R9b9fae9898be40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2f4491e31241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5cc639cf6428d" /><Relationship Type="http://schemas.openxmlformats.org/officeDocument/2006/relationships/theme" Target="/ppt/slideMasters/theme/theme1.xml" Id="R07d3835f1e4440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f5cc639cf642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6c2e6ea8249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ebfe4763347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b4df7f39948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c069073b54a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96668e4b14f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fccdf44d84d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 PROPERTY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920 753 752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