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f70c80d96843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047be112b14ed1"/>
  </p:sldMasterIdLst>
  <p:sldIdLst>
    <p:sldId xmlns:r="http://schemas.openxmlformats.org/officeDocument/2006/relationships" id="256" r:id="R37cfea393cfc4d1f"/>
    <p:sldId xmlns:r="http://schemas.openxmlformats.org/officeDocument/2006/relationships" id="257" r:id="R9b5fb3abacae4736"/>
    <p:sldId xmlns:r="http://schemas.openxmlformats.org/officeDocument/2006/relationships" id="258" r:id="Rdb037a6c47964a94"/>
    <p:sldId xmlns:r="http://schemas.openxmlformats.org/officeDocument/2006/relationships" id="259" r:id="R35f88fcd80e94d05"/>
    <p:sldId xmlns:r="http://schemas.openxmlformats.org/officeDocument/2006/relationships" id="260" r:id="R3014041a8c4b4a60"/>
    <p:sldId xmlns:r="http://schemas.openxmlformats.org/officeDocument/2006/relationships" id="261" r:id="Rd253757bdac84786"/>
    <p:sldId xmlns:r="http://schemas.openxmlformats.org/officeDocument/2006/relationships" id="262" r:id="R5b124d0e2d8f43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047be112b14ed1" /><Relationship Type="http://schemas.openxmlformats.org/officeDocument/2006/relationships/slide" Target="/ppt/slides/slide1.xml" Id="R37cfea393cfc4d1f" /><Relationship Type="http://schemas.openxmlformats.org/officeDocument/2006/relationships/slide" Target="/ppt/slides/slide2.xml" Id="R9b5fb3abacae4736" /><Relationship Type="http://schemas.openxmlformats.org/officeDocument/2006/relationships/slide" Target="/ppt/slides/slide3.xml" Id="Rdb037a6c47964a94" /><Relationship Type="http://schemas.openxmlformats.org/officeDocument/2006/relationships/slide" Target="/ppt/slides/slide4.xml" Id="R35f88fcd80e94d05" /><Relationship Type="http://schemas.openxmlformats.org/officeDocument/2006/relationships/slide" Target="/ppt/slides/slide5.xml" Id="R3014041a8c4b4a60" /><Relationship Type="http://schemas.openxmlformats.org/officeDocument/2006/relationships/slide" Target="/ppt/slides/slide6.xml" Id="Rd253757bdac84786" /><Relationship Type="http://schemas.openxmlformats.org/officeDocument/2006/relationships/slide" Target="/ppt/slides/slide7.xml" Id="R5b124d0e2d8f43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91d1a47bc340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6d1d5c603410d" /><Relationship Type="http://schemas.openxmlformats.org/officeDocument/2006/relationships/theme" Target="/ppt/slideMasters/theme/theme1.xml" Id="R5ba0e802125f4b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26d1d5c60341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4d03b3b0546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1cc52832941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9b8fef42c49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20b5fbc6044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0f08320a141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76b7ac03d4c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d2b7a72904d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CONTABILE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CONTABILE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18 479 589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4 360 337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3 525 498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218 624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8 256 634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 INVEST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 YNGVE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TONE KASPARA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TONE KASPARA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 INVEST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 YNGVE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Sjømannsvegen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6008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oddvar@contabile.no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www.contabile.no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920 738 001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