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f5ae60da343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5f65918c04410"/>
  </p:sldMasterIdLst>
  <p:sldIdLst>
    <p:sldId xmlns:r="http://schemas.openxmlformats.org/officeDocument/2006/relationships" id="256" r:id="R01dbaa975dfe43f2"/>
    <p:sldId xmlns:r="http://schemas.openxmlformats.org/officeDocument/2006/relationships" id="257" r:id="R95cd162ff4474017"/>
    <p:sldId xmlns:r="http://schemas.openxmlformats.org/officeDocument/2006/relationships" id="258" r:id="R20f69ef192194942"/>
    <p:sldId xmlns:r="http://schemas.openxmlformats.org/officeDocument/2006/relationships" id="259" r:id="Raffca46ece334d4c"/>
    <p:sldId xmlns:r="http://schemas.openxmlformats.org/officeDocument/2006/relationships" id="260" r:id="R4e43d3cd55b149b1"/>
    <p:sldId xmlns:r="http://schemas.openxmlformats.org/officeDocument/2006/relationships" id="261" r:id="R1bde557893704977"/>
    <p:sldId xmlns:r="http://schemas.openxmlformats.org/officeDocument/2006/relationships" id="262" r:id="R7f24c3f471f149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5f65918c04410" /><Relationship Type="http://schemas.openxmlformats.org/officeDocument/2006/relationships/slide" Target="/ppt/slides/slide1.xml" Id="R01dbaa975dfe43f2" /><Relationship Type="http://schemas.openxmlformats.org/officeDocument/2006/relationships/slide" Target="/ppt/slides/slide2.xml" Id="R95cd162ff4474017" /><Relationship Type="http://schemas.openxmlformats.org/officeDocument/2006/relationships/slide" Target="/ppt/slides/slide3.xml" Id="R20f69ef192194942" /><Relationship Type="http://schemas.openxmlformats.org/officeDocument/2006/relationships/slide" Target="/ppt/slides/slide4.xml" Id="Raffca46ece334d4c" /><Relationship Type="http://schemas.openxmlformats.org/officeDocument/2006/relationships/slide" Target="/ppt/slides/slide5.xml" Id="R4e43d3cd55b149b1" /><Relationship Type="http://schemas.openxmlformats.org/officeDocument/2006/relationships/slide" Target="/ppt/slides/slide6.xml" Id="R1bde557893704977" /><Relationship Type="http://schemas.openxmlformats.org/officeDocument/2006/relationships/slide" Target="/ppt/slides/slide7.xml" Id="R7f24c3f471f149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a16f62bd04d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5111b3b434784" /><Relationship Type="http://schemas.openxmlformats.org/officeDocument/2006/relationships/theme" Target="/ppt/slideMasters/theme/theme1.xml" Id="Rf4968f663d2e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5111b3b4347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43ecfa6424f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6aa884e2c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61807e18b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e0bec752b4b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24ee4462e44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901e803584e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59fb3bb684f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7 567 925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10 796 675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10 851 124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GJERDE KLAUSSEN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Raunevegen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