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4aca0339645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9388817164a33"/>
  </p:sldMasterIdLst>
  <p:sldIdLst>
    <p:sldId xmlns:r="http://schemas.openxmlformats.org/officeDocument/2006/relationships" id="256" r:id="R20db987542b54819"/>
    <p:sldId xmlns:r="http://schemas.openxmlformats.org/officeDocument/2006/relationships" id="257" r:id="R83846c5913a34828"/>
    <p:sldId xmlns:r="http://schemas.openxmlformats.org/officeDocument/2006/relationships" id="258" r:id="R97ea0eaa3daf4d3d"/>
    <p:sldId xmlns:r="http://schemas.openxmlformats.org/officeDocument/2006/relationships" id="259" r:id="R48b4babf26db4599"/>
    <p:sldId xmlns:r="http://schemas.openxmlformats.org/officeDocument/2006/relationships" id="260" r:id="R5023199bfab64a1c"/>
    <p:sldId xmlns:r="http://schemas.openxmlformats.org/officeDocument/2006/relationships" id="261" r:id="R5619830141484016"/>
    <p:sldId xmlns:r="http://schemas.openxmlformats.org/officeDocument/2006/relationships" id="262" r:id="Re22135f8895440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9388817164a33" /><Relationship Type="http://schemas.openxmlformats.org/officeDocument/2006/relationships/slide" Target="/ppt/slides/slide1.xml" Id="R20db987542b54819" /><Relationship Type="http://schemas.openxmlformats.org/officeDocument/2006/relationships/slide" Target="/ppt/slides/slide2.xml" Id="R83846c5913a34828" /><Relationship Type="http://schemas.openxmlformats.org/officeDocument/2006/relationships/slide" Target="/ppt/slides/slide3.xml" Id="R97ea0eaa3daf4d3d" /><Relationship Type="http://schemas.openxmlformats.org/officeDocument/2006/relationships/slide" Target="/ppt/slides/slide4.xml" Id="R48b4babf26db4599" /><Relationship Type="http://schemas.openxmlformats.org/officeDocument/2006/relationships/slide" Target="/ppt/slides/slide5.xml" Id="R5023199bfab64a1c" /><Relationship Type="http://schemas.openxmlformats.org/officeDocument/2006/relationships/slide" Target="/ppt/slides/slide6.xml" Id="R5619830141484016" /><Relationship Type="http://schemas.openxmlformats.org/officeDocument/2006/relationships/slide" Target="/ppt/slides/slide7.xml" Id="Re22135f8895440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32009c78b43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981a49cd24c51" /><Relationship Type="http://schemas.openxmlformats.org/officeDocument/2006/relationships/theme" Target="/ppt/slideMasters/theme/theme1.xml" Id="R8fb392260d05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5981a49cd2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4b50424044f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9bebd380946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3c88cb4ff4b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66f96babb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adcebe88d4d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ed02d623a41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b4b3e455342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4 152 019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66 577 290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67 053 391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88 34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pia@wikborg.com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920 683 207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