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0a101d9150445e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918aa825bea4899"/>
  </p:sldMasterIdLst>
  <p:sldIdLst>
    <p:sldId xmlns:r="http://schemas.openxmlformats.org/officeDocument/2006/relationships" id="256" r:id="R7d92ffcbbc3b4c62"/>
    <p:sldId xmlns:r="http://schemas.openxmlformats.org/officeDocument/2006/relationships" id="257" r:id="R25c4ff43be3a4e7b"/>
    <p:sldId xmlns:r="http://schemas.openxmlformats.org/officeDocument/2006/relationships" id="258" r:id="R339a369fd15a4c14"/>
    <p:sldId xmlns:r="http://schemas.openxmlformats.org/officeDocument/2006/relationships" id="259" r:id="R48a3b8457af0449c"/>
    <p:sldId xmlns:r="http://schemas.openxmlformats.org/officeDocument/2006/relationships" id="260" r:id="R841d33de98644023"/>
    <p:sldId xmlns:r="http://schemas.openxmlformats.org/officeDocument/2006/relationships" id="261" r:id="Rcb7647566c1b42a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18aa825bea4899" /><Relationship Type="http://schemas.openxmlformats.org/officeDocument/2006/relationships/slide" Target="/ppt/slides/slide1.xml" Id="R7d92ffcbbc3b4c62" /><Relationship Type="http://schemas.openxmlformats.org/officeDocument/2006/relationships/slide" Target="/ppt/slides/slide2.xml" Id="R25c4ff43be3a4e7b" /><Relationship Type="http://schemas.openxmlformats.org/officeDocument/2006/relationships/slide" Target="/ppt/slides/slide3.xml" Id="R339a369fd15a4c14" /><Relationship Type="http://schemas.openxmlformats.org/officeDocument/2006/relationships/slide" Target="/ppt/slides/slide4.xml" Id="R48a3b8457af0449c" /><Relationship Type="http://schemas.openxmlformats.org/officeDocument/2006/relationships/slide" Target="/ppt/slides/slide5.xml" Id="R841d33de98644023" /><Relationship Type="http://schemas.openxmlformats.org/officeDocument/2006/relationships/slide" Target="/ppt/slides/slide6.xml" Id="Rcb7647566c1b42a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00196b867047d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4db2be9a734c58" /><Relationship Type="http://schemas.openxmlformats.org/officeDocument/2006/relationships/theme" Target="/ppt/slideMasters/theme/theme1.xml" Id="Rdff99e8bed0f4e4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24db2be9a734c5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ca13dea0a2465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73512a047d434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91201747f0441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691b7e233a450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3bab7d17b544a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a717287aa243f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WIKBORG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WIKBORG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WIKBORG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WIKBORG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WIKBORG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WIKBORG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Wedel Jarlsbergs vei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1358 Jar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97 88 34 63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pia@wikborg.com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920 683 207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WIKBORG HOLDING AS</a:t>
            </a:r>
          </a:p>
        </p:txBody>
      </p:sp>
    </p:spTree>
  </p:cSld>
  <p:clrMapOvr>
    <a:masterClrMapping xmlns:a="http://schemas.openxmlformats.org/drawingml/2006/main"/>
  </p:clrMapOvr>
</p:sld>
</file>