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5e4ccfa4c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824515f0f4ff7"/>
  </p:sldMasterIdLst>
  <p:sldIdLst>
    <p:sldId xmlns:r="http://schemas.openxmlformats.org/officeDocument/2006/relationships" id="256" r:id="Rdb86b75a02a2486f"/>
    <p:sldId xmlns:r="http://schemas.openxmlformats.org/officeDocument/2006/relationships" id="257" r:id="R92f3dfd99dd54ee3"/>
    <p:sldId xmlns:r="http://schemas.openxmlformats.org/officeDocument/2006/relationships" id="258" r:id="Rd1b8879ef6ba4ffe"/>
    <p:sldId xmlns:r="http://schemas.openxmlformats.org/officeDocument/2006/relationships" id="259" r:id="Rf4187a47d0dd43e1"/>
    <p:sldId xmlns:r="http://schemas.openxmlformats.org/officeDocument/2006/relationships" id="260" r:id="Rb34aecfd16de4739"/>
    <p:sldId xmlns:r="http://schemas.openxmlformats.org/officeDocument/2006/relationships" id="261" r:id="Rc33f88705a8d4c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824515f0f4ff7" /><Relationship Type="http://schemas.openxmlformats.org/officeDocument/2006/relationships/slide" Target="/ppt/slides/slide1.xml" Id="Rdb86b75a02a2486f" /><Relationship Type="http://schemas.openxmlformats.org/officeDocument/2006/relationships/slide" Target="/ppt/slides/slide2.xml" Id="R92f3dfd99dd54ee3" /><Relationship Type="http://schemas.openxmlformats.org/officeDocument/2006/relationships/slide" Target="/ppt/slides/slide3.xml" Id="Rd1b8879ef6ba4ffe" /><Relationship Type="http://schemas.openxmlformats.org/officeDocument/2006/relationships/slide" Target="/ppt/slides/slide4.xml" Id="Rf4187a47d0dd43e1" /><Relationship Type="http://schemas.openxmlformats.org/officeDocument/2006/relationships/slide" Target="/ppt/slides/slide5.xml" Id="Rb34aecfd16de4739" /><Relationship Type="http://schemas.openxmlformats.org/officeDocument/2006/relationships/slide" Target="/ppt/slides/slide6.xml" Id="Rc33f88705a8d4c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136de6733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6acaabc39414c" /><Relationship Type="http://schemas.openxmlformats.org/officeDocument/2006/relationships/theme" Target="/ppt/slideMasters/theme/theme1.xml" Id="Rca24470ae8d949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6acaabc39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b9151b671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05ca05c6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9c27715b7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6f81b27a347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e906afb44a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5620fdeb3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BARNEFILMFESTIVALEN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BARNEFILMFESTIVALEN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317 178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Rostoft, Kjerrheia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erik.rostoft@gmail.com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barnefilmfestivalen.no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BARNEFILMFESTIVALEN</a:t>
            </a:r>
          </a:p>
        </p:txBody>
      </p:sp>
    </p:spTree>
  </p:cSld>
  <p:clrMapOvr>
    <a:masterClrMapping xmlns:a="http://schemas.openxmlformats.org/drawingml/2006/main"/>
  </p:clrMapOvr>
</p:sld>
</file>