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979df84a6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ee0398ae94bbe"/>
  </p:sldMasterIdLst>
  <p:sldIdLst>
    <p:sldId xmlns:r="http://schemas.openxmlformats.org/officeDocument/2006/relationships" id="256" r:id="Rf520c57e727c4277"/>
    <p:sldId xmlns:r="http://schemas.openxmlformats.org/officeDocument/2006/relationships" id="257" r:id="R3477c43976764f82"/>
    <p:sldId xmlns:r="http://schemas.openxmlformats.org/officeDocument/2006/relationships" id="258" r:id="Rc273f0907d574754"/>
    <p:sldId xmlns:r="http://schemas.openxmlformats.org/officeDocument/2006/relationships" id="259" r:id="R1b5b8a2e2c94499b"/>
    <p:sldId xmlns:r="http://schemas.openxmlformats.org/officeDocument/2006/relationships" id="260" r:id="R52e76f9542014bc7"/>
    <p:sldId xmlns:r="http://schemas.openxmlformats.org/officeDocument/2006/relationships" id="261" r:id="Rab560c48b2b2425a"/>
    <p:sldId xmlns:r="http://schemas.openxmlformats.org/officeDocument/2006/relationships" id="262" r:id="R8ad6ff7d38a9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ee0398ae94bbe" /><Relationship Type="http://schemas.openxmlformats.org/officeDocument/2006/relationships/slide" Target="/ppt/slides/slide1.xml" Id="Rf520c57e727c4277" /><Relationship Type="http://schemas.openxmlformats.org/officeDocument/2006/relationships/slide" Target="/ppt/slides/slide2.xml" Id="R3477c43976764f82" /><Relationship Type="http://schemas.openxmlformats.org/officeDocument/2006/relationships/slide" Target="/ppt/slides/slide3.xml" Id="Rc273f0907d574754" /><Relationship Type="http://schemas.openxmlformats.org/officeDocument/2006/relationships/slide" Target="/ppt/slides/slide4.xml" Id="R1b5b8a2e2c94499b" /><Relationship Type="http://schemas.openxmlformats.org/officeDocument/2006/relationships/slide" Target="/ppt/slides/slide5.xml" Id="R52e76f9542014bc7" /><Relationship Type="http://schemas.openxmlformats.org/officeDocument/2006/relationships/slide" Target="/ppt/slides/slide6.xml" Id="Rab560c48b2b2425a" /><Relationship Type="http://schemas.openxmlformats.org/officeDocument/2006/relationships/slide" Target="/ppt/slides/slide7.xml" Id="R8ad6ff7d38a9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f60dc008d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f9282c8c4207" /><Relationship Type="http://schemas.openxmlformats.org/officeDocument/2006/relationships/theme" Target="/ppt/slideMasters/theme/theme1.xml" Id="R912e39acad0844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4ff9282c8c42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e087b29b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ce8eb9aa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d939ab98d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f5d08da1f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340faed5448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a64cb6cbc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73feef7b0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