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c19f0b5ba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53e0f893a4546"/>
  </p:sldMasterIdLst>
  <p:sldIdLst>
    <p:sldId xmlns:r="http://schemas.openxmlformats.org/officeDocument/2006/relationships" id="256" r:id="Rea27461cdb5a4201"/>
    <p:sldId xmlns:r="http://schemas.openxmlformats.org/officeDocument/2006/relationships" id="257" r:id="R10e0a66195b8476a"/>
    <p:sldId xmlns:r="http://schemas.openxmlformats.org/officeDocument/2006/relationships" id="258" r:id="R4f0e5a5f7d704c22"/>
    <p:sldId xmlns:r="http://schemas.openxmlformats.org/officeDocument/2006/relationships" id="259" r:id="R286dfe1078f34c22"/>
    <p:sldId xmlns:r="http://schemas.openxmlformats.org/officeDocument/2006/relationships" id="260" r:id="Re0dfcae31d0e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53e0f893a4546" /><Relationship Type="http://schemas.openxmlformats.org/officeDocument/2006/relationships/slide" Target="/ppt/slides/slide1.xml" Id="Rea27461cdb5a4201" /><Relationship Type="http://schemas.openxmlformats.org/officeDocument/2006/relationships/slide" Target="/ppt/slides/slide2.xml" Id="R10e0a66195b8476a" /><Relationship Type="http://schemas.openxmlformats.org/officeDocument/2006/relationships/slide" Target="/ppt/slides/slide3.xml" Id="R4f0e5a5f7d704c22" /><Relationship Type="http://schemas.openxmlformats.org/officeDocument/2006/relationships/slide" Target="/ppt/slides/slide4.xml" Id="R286dfe1078f34c22" /><Relationship Type="http://schemas.openxmlformats.org/officeDocument/2006/relationships/slide" Target="/ppt/slides/slide5.xml" Id="Re0dfcae31d0e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73ddbd3bb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91c4b6a74171" /><Relationship Type="http://schemas.openxmlformats.org/officeDocument/2006/relationships/theme" Target="/ppt/slideMasters/theme/theme1.xml" Id="R54932a78b577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d91c4b6a7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742c04965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f0e90c294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4dd4f5d70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071feb5ef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d66e4606b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KOMMUNE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Opheimsgata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920 500 633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