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8ec47a361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a08ddad8d452a"/>
  </p:sldMasterIdLst>
  <p:sldIdLst>
    <p:sldId xmlns:r="http://schemas.openxmlformats.org/officeDocument/2006/relationships" id="256" r:id="R8a790a2fdc384d43"/>
    <p:sldId xmlns:r="http://schemas.openxmlformats.org/officeDocument/2006/relationships" id="257" r:id="R2e1a2bcb076c43bd"/>
    <p:sldId xmlns:r="http://schemas.openxmlformats.org/officeDocument/2006/relationships" id="258" r:id="Rbace3071d7e042d6"/>
    <p:sldId xmlns:r="http://schemas.openxmlformats.org/officeDocument/2006/relationships" id="259" r:id="R404a7b3e7aa34548"/>
    <p:sldId xmlns:r="http://schemas.openxmlformats.org/officeDocument/2006/relationships" id="260" r:id="R7ff1645e2ad1459d"/>
    <p:sldId xmlns:r="http://schemas.openxmlformats.org/officeDocument/2006/relationships" id="261" r:id="R27f06fb287084506"/>
    <p:sldId xmlns:r="http://schemas.openxmlformats.org/officeDocument/2006/relationships" id="262" r:id="R97e229f50332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a08ddad8d452a" /><Relationship Type="http://schemas.openxmlformats.org/officeDocument/2006/relationships/slide" Target="/ppt/slides/slide1.xml" Id="R8a790a2fdc384d43" /><Relationship Type="http://schemas.openxmlformats.org/officeDocument/2006/relationships/slide" Target="/ppt/slides/slide2.xml" Id="R2e1a2bcb076c43bd" /><Relationship Type="http://schemas.openxmlformats.org/officeDocument/2006/relationships/slide" Target="/ppt/slides/slide3.xml" Id="Rbace3071d7e042d6" /><Relationship Type="http://schemas.openxmlformats.org/officeDocument/2006/relationships/slide" Target="/ppt/slides/slide4.xml" Id="R404a7b3e7aa34548" /><Relationship Type="http://schemas.openxmlformats.org/officeDocument/2006/relationships/slide" Target="/ppt/slides/slide5.xml" Id="R7ff1645e2ad1459d" /><Relationship Type="http://schemas.openxmlformats.org/officeDocument/2006/relationships/slide" Target="/ppt/slides/slide6.xml" Id="R27f06fb287084506" /><Relationship Type="http://schemas.openxmlformats.org/officeDocument/2006/relationships/slide" Target="/ppt/slides/slide7.xml" Id="R97e229f50332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7259fbf8c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4b764b21c4c3e" /><Relationship Type="http://schemas.openxmlformats.org/officeDocument/2006/relationships/theme" Target="/ppt/slideMasters/theme/theme1.xml" Id="R38ca57f09092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4b764b21c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5abc12529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90ca9166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b82fa4177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6bc28d34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1b64052e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91490713c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72a8835c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BALANCE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JOHANSEN STENSTRØM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BERG STENSTRØM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Gudumstien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3085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920 482 686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