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9ed0ee391b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4a9360475146d1"/>
  </p:sldMasterIdLst>
  <p:sldIdLst>
    <p:sldId xmlns:r="http://schemas.openxmlformats.org/officeDocument/2006/relationships" id="256" r:id="Rfdce1e2ab2334219"/>
    <p:sldId xmlns:r="http://schemas.openxmlformats.org/officeDocument/2006/relationships" id="257" r:id="R6dea3e17675f47d8"/>
    <p:sldId xmlns:r="http://schemas.openxmlformats.org/officeDocument/2006/relationships" id="258" r:id="Rf6eff5d210484676"/>
    <p:sldId xmlns:r="http://schemas.openxmlformats.org/officeDocument/2006/relationships" id="259" r:id="R77dbd1a927de4c52"/>
    <p:sldId xmlns:r="http://schemas.openxmlformats.org/officeDocument/2006/relationships" id="260" r:id="Rd7aa83f18ceb4c05"/>
    <p:sldId xmlns:r="http://schemas.openxmlformats.org/officeDocument/2006/relationships" id="261" r:id="Rc36aba3faaca4c3c"/>
    <p:sldId xmlns:r="http://schemas.openxmlformats.org/officeDocument/2006/relationships" id="262" r:id="R07811b0cb09745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a9360475146d1" /><Relationship Type="http://schemas.openxmlformats.org/officeDocument/2006/relationships/slide" Target="/ppt/slides/slide1.xml" Id="Rfdce1e2ab2334219" /><Relationship Type="http://schemas.openxmlformats.org/officeDocument/2006/relationships/slide" Target="/ppt/slides/slide2.xml" Id="R6dea3e17675f47d8" /><Relationship Type="http://schemas.openxmlformats.org/officeDocument/2006/relationships/slide" Target="/ppt/slides/slide3.xml" Id="Rf6eff5d210484676" /><Relationship Type="http://schemas.openxmlformats.org/officeDocument/2006/relationships/slide" Target="/ppt/slides/slide4.xml" Id="R77dbd1a927de4c52" /><Relationship Type="http://schemas.openxmlformats.org/officeDocument/2006/relationships/slide" Target="/ppt/slides/slide5.xml" Id="Rd7aa83f18ceb4c05" /><Relationship Type="http://schemas.openxmlformats.org/officeDocument/2006/relationships/slide" Target="/ppt/slides/slide6.xml" Id="Rc36aba3faaca4c3c" /><Relationship Type="http://schemas.openxmlformats.org/officeDocument/2006/relationships/slide" Target="/ppt/slides/slide7.xml" Id="R07811b0cb09745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29947d59144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7f4facd984044" /><Relationship Type="http://schemas.openxmlformats.org/officeDocument/2006/relationships/theme" Target="/ppt/slideMasters/theme/theme1.xml" Id="R8694706f37df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c7f4facd98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59662ead7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621a7bc8b42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abafa68d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bb710d469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8f24ff9ce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d211ee1140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501e2cb09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