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350f18052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dc3adf2964ffd"/>
  </p:sldMasterIdLst>
  <p:sldIdLst>
    <p:sldId xmlns:r="http://schemas.openxmlformats.org/officeDocument/2006/relationships" id="256" r:id="R05c37b19dc0746f4"/>
    <p:sldId xmlns:r="http://schemas.openxmlformats.org/officeDocument/2006/relationships" id="257" r:id="Rdc95cede373f4d93"/>
    <p:sldId xmlns:r="http://schemas.openxmlformats.org/officeDocument/2006/relationships" id="258" r:id="R7276f4a8fc654033"/>
    <p:sldId xmlns:r="http://schemas.openxmlformats.org/officeDocument/2006/relationships" id="259" r:id="Rf9df2b0e84f744e9"/>
    <p:sldId xmlns:r="http://schemas.openxmlformats.org/officeDocument/2006/relationships" id="260" r:id="Rbe52bd7e236e42c5"/>
    <p:sldId xmlns:r="http://schemas.openxmlformats.org/officeDocument/2006/relationships" id="261" r:id="Ra85460362ea140aa"/>
    <p:sldId xmlns:r="http://schemas.openxmlformats.org/officeDocument/2006/relationships" id="262" r:id="Rdd2aaf7254c642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dc3adf2964ffd" /><Relationship Type="http://schemas.openxmlformats.org/officeDocument/2006/relationships/slide" Target="/ppt/slides/slide1.xml" Id="R05c37b19dc0746f4" /><Relationship Type="http://schemas.openxmlformats.org/officeDocument/2006/relationships/slide" Target="/ppt/slides/slide2.xml" Id="Rdc95cede373f4d93" /><Relationship Type="http://schemas.openxmlformats.org/officeDocument/2006/relationships/slide" Target="/ppt/slides/slide3.xml" Id="R7276f4a8fc654033" /><Relationship Type="http://schemas.openxmlformats.org/officeDocument/2006/relationships/slide" Target="/ppt/slides/slide4.xml" Id="Rf9df2b0e84f744e9" /><Relationship Type="http://schemas.openxmlformats.org/officeDocument/2006/relationships/slide" Target="/ppt/slides/slide5.xml" Id="Rbe52bd7e236e42c5" /><Relationship Type="http://schemas.openxmlformats.org/officeDocument/2006/relationships/slide" Target="/ppt/slides/slide6.xml" Id="Ra85460362ea140aa" /><Relationship Type="http://schemas.openxmlformats.org/officeDocument/2006/relationships/slide" Target="/ppt/slides/slide7.xml" Id="Rdd2aaf7254c642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16540b491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048283c394351" /><Relationship Type="http://schemas.openxmlformats.org/officeDocument/2006/relationships/theme" Target="/ppt/slideMasters/theme/theme1.xml" Id="R8ecb95f70792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048283c39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43a669f9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de8358ad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d24fa2ee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d3f43253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56763159e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cdc3ad6cb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f3a0b0cb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−12 692 948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13 645 504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 –  90,5 %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KVASLERUD INVEST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920 458 335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