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bf38e2aad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50cb0a8c64993"/>
  </p:sldMasterIdLst>
  <p:sldIdLst>
    <p:sldId xmlns:r="http://schemas.openxmlformats.org/officeDocument/2006/relationships" id="256" r:id="R980598076a8547d3"/>
    <p:sldId xmlns:r="http://schemas.openxmlformats.org/officeDocument/2006/relationships" id="257" r:id="R98fe00882f3e4d35"/>
    <p:sldId xmlns:r="http://schemas.openxmlformats.org/officeDocument/2006/relationships" id="258" r:id="R01a1ea1d672a45ea"/>
    <p:sldId xmlns:r="http://schemas.openxmlformats.org/officeDocument/2006/relationships" id="259" r:id="R876e435cc3614ed3"/>
    <p:sldId xmlns:r="http://schemas.openxmlformats.org/officeDocument/2006/relationships" id="260" r:id="R2fbb0ebe32da4104"/>
    <p:sldId xmlns:r="http://schemas.openxmlformats.org/officeDocument/2006/relationships" id="261" r:id="Rdb3d9ba3a0a74db5"/>
    <p:sldId xmlns:r="http://schemas.openxmlformats.org/officeDocument/2006/relationships" id="262" r:id="Re193e86fadbc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50cb0a8c64993" /><Relationship Type="http://schemas.openxmlformats.org/officeDocument/2006/relationships/slide" Target="/ppt/slides/slide1.xml" Id="R980598076a8547d3" /><Relationship Type="http://schemas.openxmlformats.org/officeDocument/2006/relationships/slide" Target="/ppt/slides/slide2.xml" Id="R98fe00882f3e4d35" /><Relationship Type="http://schemas.openxmlformats.org/officeDocument/2006/relationships/slide" Target="/ppt/slides/slide3.xml" Id="R01a1ea1d672a45ea" /><Relationship Type="http://schemas.openxmlformats.org/officeDocument/2006/relationships/slide" Target="/ppt/slides/slide4.xml" Id="R876e435cc3614ed3" /><Relationship Type="http://schemas.openxmlformats.org/officeDocument/2006/relationships/slide" Target="/ppt/slides/slide5.xml" Id="R2fbb0ebe32da4104" /><Relationship Type="http://schemas.openxmlformats.org/officeDocument/2006/relationships/slide" Target="/ppt/slides/slide6.xml" Id="Rdb3d9ba3a0a74db5" /><Relationship Type="http://schemas.openxmlformats.org/officeDocument/2006/relationships/slide" Target="/ppt/slides/slide7.xml" Id="Re193e86fadbc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dc77dd373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48be6b454396" /><Relationship Type="http://schemas.openxmlformats.org/officeDocument/2006/relationships/theme" Target="/ppt/slideMasters/theme/theme1.xml" Id="R5e79b095dc40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e48be6b45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426885af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6d3034ba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45cf1ecd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4477853d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aa228f89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5905022f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e47ddd16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THUNE EKEBERG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