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1843c5b174f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95b6884fd14a23"/>
  </p:sldMasterIdLst>
  <p:sldIdLst>
    <p:sldId xmlns:r="http://schemas.openxmlformats.org/officeDocument/2006/relationships" id="256" r:id="Rc3806601ee7f4e8e"/>
    <p:sldId xmlns:r="http://schemas.openxmlformats.org/officeDocument/2006/relationships" id="257" r:id="R9eadc366da1f4d2e"/>
    <p:sldId xmlns:r="http://schemas.openxmlformats.org/officeDocument/2006/relationships" id="258" r:id="Rcf59dcc31bad4609"/>
    <p:sldId xmlns:r="http://schemas.openxmlformats.org/officeDocument/2006/relationships" id="259" r:id="R05544b36c0b04789"/>
    <p:sldId xmlns:r="http://schemas.openxmlformats.org/officeDocument/2006/relationships" id="260" r:id="R4157f34691894e19"/>
    <p:sldId xmlns:r="http://schemas.openxmlformats.org/officeDocument/2006/relationships" id="261" r:id="R1bdf5ebd05b341d4"/>
    <p:sldId xmlns:r="http://schemas.openxmlformats.org/officeDocument/2006/relationships" id="262" r:id="R73dc476370e54e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5b6884fd14a23" /><Relationship Type="http://schemas.openxmlformats.org/officeDocument/2006/relationships/slide" Target="/ppt/slides/slide1.xml" Id="Rc3806601ee7f4e8e" /><Relationship Type="http://schemas.openxmlformats.org/officeDocument/2006/relationships/slide" Target="/ppt/slides/slide2.xml" Id="R9eadc366da1f4d2e" /><Relationship Type="http://schemas.openxmlformats.org/officeDocument/2006/relationships/slide" Target="/ppt/slides/slide3.xml" Id="Rcf59dcc31bad4609" /><Relationship Type="http://schemas.openxmlformats.org/officeDocument/2006/relationships/slide" Target="/ppt/slides/slide4.xml" Id="R05544b36c0b04789" /><Relationship Type="http://schemas.openxmlformats.org/officeDocument/2006/relationships/slide" Target="/ppt/slides/slide5.xml" Id="R4157f34691894e19" /><Relationship Type="http://schemas.openxmlformats.org/officeDocument/2006/relationships/slide" Target="/ppt/slides/slide6.xml" Id="R1bdf5ebd05b341d4" /><Relationship Type="http://schemas.openxmlformats.org/officeDocument/2006/relationships/slide" Target="/ppt/slides/slide7.xml" Id="R73dc476370e54e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7f9f1eaf04d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ba96d7dec499d" /><Relationship Type="http://schemas.openxmlformats.org/officeDocument/2006/relationships/theme" Target="/ppt/slideMasters/theme/theme1.xml" Id="R06fe292980a942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8ba96d7dec49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615bb74744c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50111bb2943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6439ffd524a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f236b76c348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1777b216c47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61cf4073b41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5026ba2a048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EDVARDSEN DEMROEN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 DEMROEN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−650 761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72 652 447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61 448 242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73 073 692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DEMROEN-EDVARDSEN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Ajervegen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jorgen@causa.no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DEMROEN HOLDING AS</a:t>
            </a:r>
          </a:p>
        </p:txBody>
      </p:sp>
    </p:spTree>
  </p:cSld>
  <p:clrMapOvr>
    <a:masterClrMapping xmlns:a="http://schemas.openxmlformats.org/drawingml/2006/main"/>
  </p:clrMapOvr>
</p:sld>
</file>