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e64e0bd84040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97760f953b4b40"/>
  </p:sldMasterIdLst>
  <p:sldIdLst>
    <p:sldId xmlns:r="http://schemas.openxmlformats.org/officeDocument/2006/relationships" id="256" r:id="R91d0d22e21b24b5e"/>
    <p:sldId xmlns:r="http://schemas.openxmlformats.org/officeDocument/2006/relationships" id="257" r:id="Re3c37a9e98704631"/>
    <p:sldId xmlns:r="http://schemas.openxmlformats.org/officeDocument/2006/relationships" id="258" r:id="Rcfc9e0b46ec94676"/>
    <p:sldId xmlns:r="http://schemas.openxmlformats.org/officeDocument/2006/relationships" id="259" r:id="R68eac3acd4444957"/>
    <p:sldId xmlns:r="http://schemas.openxmlformats.org/officeDocument/2006/relationships" id="260" r:id="R9f1ec7f7144f4108"/>
    <p:sldId xmlns:r="http://schemas.openxmlformats.org/officeDocument/2006/relationships" id="261" r:id="R4f076e3cd9204d67"/>
    <p:sldId xmlns:r="http://schemas.openxmlformats.org/officeDocument/2006/relationships" id="262" r:id="R926d512d095441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97760f953b4b40" /><Relationship Type="http://schemas.openxmlformats.org/officeDocument/2006/relationships/slide" Target="/ppt/slides/slide1.xml" Id="R91d0d22e21b24b5e" /><Relationship Type="http://schemas.openxmlformats.org/officeDocument/2006/relationships/slide" Target="/ppt/slides/slide2.xml" Id="Re3c37a9e98704631" /><Relationship Type="http://schemas.openxmlformats.org/officeDocument/2006/relationships/slide" Target="/ppt/slides/slide3.xml" Id="Rcfc9e0b46ec94676" /><Relationship Type="http://schemas.openxmlformats.org/officeDocument/2006/relationships/slide" Target="/ppt/slides/slide4.xml" Id="R68eac3acd4444957" /><Relationship Type="http://schemas.openxmlformats.org/officeDocument/2006/relationships/slide" Target="/ppt/slides/slide5.xml" Id="R9f1ec7f7144f4108" /><Relationship Type="http://schemas.openxmlformats.org/officeDocument/2006/relationships/slide" Target="/ppt/slides/slide6.xml" Id="R4f076e3cd9204d67" /><Relationship Type="http://schemas.openxmlformats.org/officeDocument/2006/relationships/slide" Target="/ppt/slides/slide7.xml" Id="R926d512d095441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3f47a0d01440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5b6871dae4556" /><Relationship Type="http://schemas.openxmlformats.org/officeDocument/2006/relationships/theme" Target="/ppt/slideMasters/theme/theme1.xml" Id="R16576336527e47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75b6871dae45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121ab3c8843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a526c2ac747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59dc1875442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7aa08bc9043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89f310b0641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537a67a9246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680c0ead740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ØGREID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ØGREID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59 922 200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59 926 356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312 564 010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397 783 531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ØGREID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HEDWIG ØGREID INVEST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TRUNKFISH CAPITAL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Øgreid AS, Løkkeveien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920 438 776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