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f0b1cee99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29637a564470e"/>
  </p:sldMasterIdLst>
  <p:sldIdLst>
    <p:sldId xmlns:r="http://schemas.openxmlformats.org/officeDocument/2006/relationships" id="256" r:id="R8eb3aed139d043fe"/>
    <p:sldId xmlns:r="http://schemas.openxmlformats.org/officeDocument/2006/relationships" id="257" r:id="R26e571f86bba42e4"/>
    <p:sldId xmlns:r="http://schemas.openxmlformats.org/officeDocument/2006/relationships" id="258" r:id="R7eb9daae4b1944d4"/>
    <p:sldId xmlns:r="http://schemas.openxmlformats.org/officeDocument/2006/relationships" id="259" r:id="Racbe569253eb459a"/>
    <p:sldId xmlns:r="http://schemas.openxmlformats.org/officeDocument/2006/relationships" id="260" r:id="R8596dea2043c49ef"/>
    <p:sldId xmlns:r="http://schemas.openxmlformats.org/officeDocument/2006/relationships" id="261" r:id="R002be15e681b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29637a564470e" /><Relationship Type="http://schemas.openxmlformats.org/officeDocument/2006/relationships/slide" Target="/ppt/slides/slide1.xml" Id="R8eb3aed139d043fe" /><Relationship Type="http://schemas.openxmlformats.org/officeDocument/2006/relationships/slide" Target="/ppt/slides/slide2.xml" Id="R26e571f86bba42e4" /><Relationship Type="http://schemas.openxmlformats.org/officeDocument/2006/relationships/slide" Target="/ppt/slides/slide3.xml" Id="R7eb9daae4b1944d4" /><Relationship Type="http://schemas.openxmlformats.org/officeDocument/2006/relationships/slide" Target="/ppt/slides/slide4.xml" Id="Racbe569253eb459a" /><Relationship Type="http://schemas.openxmlformats.org/officeDocument/2006/relationships/slide" Target="/ppt/slides/slide5.xml" Id="R8596dea2043c49ef" /><Relationship Type="http://schemas.openxmlformats.org/officeDocument/2006/relationships/slide" Target="/ppt/slides/slide6.xml" Id="R002be15e681b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dec605af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a47a01d244d5" /><Relationship Type="http://schemas.openxmlformats.org/officeDocument/2006/relationships/theme" Target="/ppt/slideMasters/theme/theme1.xml" Id="Rfa3f3b1eaee7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0a47a01d2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2bea63b9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156e08e7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71994c8d7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5a6ae1ea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2d50117e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19c9cb9f4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