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d03471066646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5887ce43ee4ef5"/>
  </p:sldMasterIdLst>
  <p:sldIdLst>
    <p:sldId xmlns:r="http://schemas.openxmlformats.org/officeDocument/2006/relationships" id="256" r:id="R4c441c439a8048ae"/>
    <p:sldId xmlns:r="http://schemas.openxmlformats.org/officeDocument/2006/relationships" id="257" r:id="Raccf51dcc66e4408"/>
    <p:sldId xmlns:r="http://schemas.openxmlformats.org/officeDocument/2006/relationships" id="258" r:id="Rd53e80e3d6db419d"/>
    <p:sldId xmlns:r="http://schemas.openxmlformats.org/officeDocument/2006/relationships" id="259" r:id="Rf60ab509c93245ba"/>
    <p:sldId xmlns:r="http://schemas.openxmlformats.org/officeDocument/2006/relationships" id="260" r:id="R4eedc541c6ad4a88"/>
    <p:sldId xmlns:r="http://schemas.openxmlformats.org/officeDocument/2006/relationships" id="261" r:id="R3708ae45a174457d"/>
    <p:sldId xmlns:r="http://schemas.openxmlformats.org/officeDocument/2006/relationships" id="262" r:id="Re1ee1db54c0840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5887ce43ee4ef5" /><Relationship Type="http://schemas.openxmlformats.org/officeDocument/2006/relationships/slide" Target="/ppt/slides/slide1.xml" Id="R4c441c439a8048ae" /><Relationship Type="http://schemas.openxmlformats.org/officeDocument/2006/relationships/slide" Target="/ppt/slides/slide2.xml" Id="Raccf51dcc66e4408" /><Relationship Type="http://schemas.openxmlformats.org/officeDocument/2006/relationships/slide" Target="/ppt/slides/slide3.xml" Id="Rd53e80e3d6db419d" /><Relationship Type="http://schemas.openxmlformats.org/officeDocument/2006/relationships/slide" Target="/ppt/slides/slide4.xml" Id="Rf60ab509c93245ba" /><Relationship Type="http://schemas.openxmlformats.org/officeDocument/2006/relationships/slide" Target="/ppt/slides/slide5.xml" Id="R4eedc541c6ad4a88" /><Relationship Type="http://schemas.openxmlformats.org/officeDocument/2006/relationships/slide" Target="/ppt/slides/slide6.xml" Id="R3708ae45a174457d" /><Relationship Type="http://schemas.openxmlformats.org/officeDocument/2006/relationships/slide" Target="/ppt/slides/slide7.xml" Id="Re1ee1db54c0840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3c34a547541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b7ccf32044526" /><Relationship Type="http://schemas.openxmlformats.org/officeDocument/2006/relationships/theme" Target="/ppt/slideMasters/theme/theme1.xml" Id="R7e39988b43534f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bb7ccf320445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551f1165c547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229809e64f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e4af3bd194f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abecaa3c8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203c31c5944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9a6cebac949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f65be97f948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ENITS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ENITS INVEST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−51 042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−56 153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99 453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HUNGNES KALDHOL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Stine Kaldhol, Holsekervegen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920 411 606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ENITS INVEST AS</a:t>
            </a:r>
          </a:p>
        </p:txBody>
      </p:sp>
    </p:spTree>
  </p:cSld>
  <p:clrMapOvr>
    <a:masterClrMapping xmlns:a="http://schemas.openxmlformats.org/drawingml/2006/main"/>
  </p:clrMapOvr>
</p:sld>
</file>