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9fbe6d5b7541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b66425df54ea7"/>
  </p:sldMasterIdLst>
  <p:sldIdLst>
    <p:sldId xmlns:r="http://schemas.openxmlformats.org/officeDocument/2006/relationships" id="256" r:id="R773a44f36c234e61"/>
    <p:sldId xmlns:r="http://schemas.openxmlformats.org/officeDocument/2006/relationships" id="257" r:id="R586025b90c9f4ee7"/>
    <p:sldId xmlns:r="http://schemas.openxmlformats.org/officeDocument/2006/relationships" id="258" r:id="R1b5f02da69594ad9"/>
    <p:sldId xmlns:r="http://schemas.openxmlformats.org/officeDocument/2006/relationships" id="259" r:id="Rcbaa5606e11e462a"/>
    <p:sldId xmlns:r="http://schemas.openxmlformats.org/officeDocument/2006/relationships" id="260" r:id="Rb1e3c3e8db884dda"/>
    <p:sldId xmlns:r="http://schemas.openxmlformats.org/officeDocument/2006/relationships" id="261" r:id="R07257670f83449d1"/>
    <p:sldId xmlns:r="http://schemas.openxmlformats.org/officeDocument/2006/relationships" id="262" r:id="Rb5786500b38641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b66425df54ea7" /><Relationship Type="http://schemas.openxmlformats.org/officeDocument/2006/relationships/slide" Target="/ppt/slides/slide1.xml" Id="R773a44f36c234e61" /><Relationship Type="http://schemas.openxmlformats.org/officeDocument/2006/relationships/slide" Target="/ppt/slides/slide2.xml" Id="R586025b90c9f4ee7" /><Relationship Type="http://schemas.openxmlformats.org/officeDocument/2006/relationships/slide" Target="/ppt/slides/slide3.xml" Id="R1b5f02da69594ad9" /><Relationship Type="http://schemas.openxmlformats.org/officeDocument/2006/relationships/slide" Target="/ppt/slides/slide4.xml" Id="Rcbaa5606e11e462a" /><Relationship Type="http://schemas.openxmlformats.org/officeDocument/2006/relationships/slide" Target="/ppt/slides/slide5.xml" Id="Rb1e3c3e8db884dda" /><Relationship Type="http://schemas.openxmlformats.org/officeDocument/2006/relationships/slide" Target="/ppt/slides/slide6.xml" Id="R07257670f83449d1" /><Relationship Type="http://schemas.openxmlformats.org/officeDocument/2006/relationships/slide" Target="/ppt/slides/slide7.xml" Id="Rb5786500b38641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6c8039c62f4b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6c554e2cc4b72" /><Relationship Type="http://schemas.openxmlformats.org/officeDocument/2006/relationships/theme" Target="/ppt/slideMasters/theme/theme1.xml" Id="R5743f7c306d945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06c554e2cc4b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366fe1d0249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673e598f844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068790e05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74b2f12594d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5f830ceee4c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21c6400c847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efa21c9ee49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MORKEN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MORKEN MASKIN AS ble etablert [år] og holder til i Skaun.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40 677 650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1 474 266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−979 508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14 000 144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GRAVER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MICHAEL MANDAL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MORKEN MULTISERVICE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E MORKEN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 MORKEN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Skaunaskogen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7357 Skaun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920 366 201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