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52cda35d5743e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5a216d52f24942"/>
  </p:sldMasterIdLst>
  <p:sldIdLst>
    <p:sldId xmlns:r="http://schemas.openxmlformats.org/officeDocument/2006/relationships" id="256" r:id="R4a786d9f94f54e76"/>
    <p:sldId xmlns:r="http://schemas.openxmlformats.org/officeDocument/2006/relationships" id="257" r:id="Rf4dcfa25ca5147da"/>
    <p:sldId xmlns:r="http://schemas.openxmlformats.org/officeDocument/2006/relationships" id="258" r:id="Rff324d501b6743f8"/>
    <p:sldId xmlns:r="http://schemas.openxmlformats.org/officeDocument/2006/relationships" id="259" r:id="Rbf798091d2244a21"/>
    <p:sldId xmlns:r="http://schemas.openxmlformats.org/officeDocument/2006/relationships" id="260" r:id="Rc5b9063782034fb5"/>
    <p:sldId xmlns:r="http://schemas.openxmlformats.org/officeDocument/2006/relationships" id="261" r:id="Rb96daec439194c38"/>
    <p:sldId xmlns:r="http://schemas.openxmlformats.org/officeDocument/2006/relationships" id="262" r:id="R322a2179e1f54c0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5a216d52f24942" /><Relationship Type="http://schemas.openxmlformats.org/officeDocument/2006/relationships/slide" Target="/ppt/slides/slide1.xml" Id="R4a786d9f94f54e76" /><Relationship Type="http://schemas.openxmlformats.org/officeDocument/2006/relationships/slide" Target="/ppt/slides/slide2.xml" Id="Rf4dcfa25ca5147da" /><Relationship Type="http://schemas.openxmlformats.org/officeDocument/2006/relationships/slide" Target="/ppt/slides/slide3.xml" Id="Rff324d501b6743f8" /><Relationship Type="http://schemas.openxmlformats.org/officeDocument/2006/relationships/slide" Target="/ppt/slides/slide4.xml" Id="Rbf798091d2244a21" /><Relationship Type="http://schemas.openxmlformats.org/officeDocument/2006/relationships/slide" Target="/ppt/slides/slide5.xml" Id="Rc5b9063782034fb5" /><Relationship Type="http://schemas.openxmlformats.org/officeDocument/2006/relationships/slide" Target="/ppt/slides/slide6.xml" Id="Rb96daec439194c38" /><Relationship Type="http://schemas.openxmlformats.org/officeDocument/2006/relationships/slide" Target="/ppt/slides/slide7.xml" Id="R322a2179e1f54c0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13ff256c834e3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475380caae4a51" /><Relationship Type="http://schemas.openxmlformats.org/officeDocument/2006/relationships/theme" Target="/ppt/slideMasters/theme/theme1.xml" Id="R9e1d6eea0ce94ce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475380caae4a5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f31644f5eb455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f39f9ca9fa44f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996dd1b95347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3545ea48554da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3e1a9eb75e440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093eab364e428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e2faa00181433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 SMÅGE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SMÅGE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 SMÅGE AS ble etablert [år] og holder til i Aukra.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SMÅGE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SMÅGE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SMÅGE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−80 402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4 062 233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10 150 802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13 178 944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SMÅGE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ODDGEIR SMÅGE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SMÅGE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6480 Aukra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920 357 539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 SMÅGE AS</a:t>
            </a:r>
          </a:p>
        </p:txBody>
      </p:sp>
    </p:spTree>
  </p:cSld>
  <p:clrMapOvr>
    <a:masterClrMapping xmlns:a="http://schemas.openxmlformats.org/drawingml/2006/main"/>
  </p:clrMapOvr>
</p:sld>
</file>