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a69a8354f943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f6b1341b3d499f"/>
  </p:sldMasterIdLst>
  <p:sldIdLst>
    <p:sldId xmlns:r="http://schemas.openxmlformats.org/officeDocument/2006/relationships" id="256" r:id="R236a7f524ab046e5"/>
    <p:sldId xmlns:r="http://schemas.openxmlformats.org/officeDocument/2006/relationships" id="257" r:id="Rec4ef057d2004f0b"/>
    <p:sldId xmlns:r="http://schemas.openxmlformats.org/officeDocument/2006/relationships" id="258" r:id="R35e56e0c7feb468d"/>
    <p:sldId xmlns:r="http://schemas.openxmlformats.org/officeDocument/2006/relationships" id="259" r:id="R6bb4b9d78b764b07"/>
    <p:sldId xmlns:r="http://schemas.openxmlformats.org/officeDocument/2006/relationships" id="260" r:id="R02152e38fc204968"/>
    <p:sldId xmlns:r="http://schemas.openxmlformats.org/officeDocument/2006/relationships" id="261" r:id="R014d76e2295d4aa8"/>
    <p:sldId xmlns:r="http://schemas.openxmlformats.org/officeDocument/2006/relationships" id="262" r:id="R9cbaab0a76ad4b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f6b1341b3d499f" /><Relationship Type="http://schemas.openxmlformats.org/officeDocument/2006/relationships/slide" Target="/ppt/slides/slide1.xml" Id="R236a7f524ab046e5" /><Relationship Type="http://schemas.openxmlformats.org/officeDocument/2006/relationships/slide" Target="/ppt/slides/slide2.xml" Id="Rec4ef057d2004f0b" /><Relationship Type="http://schemas.openxmlformats.org/officeDocument/2006/relationships/slide" Target="/ppt/slides/slide3.xml" Id="R35e56e0c7feb468d" /><Relationship Type="http://schemas.openxmlformats.org/officeDocument/2006/relationships/slide" Target="/ppt/slides/slide4.xml" Id="R6bb4b9d78b764b07" /><Relationship Type="http://schemas.openxmlformats.org/officeDocument/2006/relationships/slide" Target="/ppt/slides/slide5.xml" Id="R02152e38fc204968" /><Relationship Type="http://schemas.openxmlformats.org/officeDocument/2006/relationships/slide" Target="/ppt/slides/slide6.xml" Id="R014d76e2295d4aa8" /><Relationship Type="http://schemas.openxmlformats.org/officeDocument/2006/relationships/slide" Target="/ppt/slides/slide7.xml" Id="R9cbaab0a76ad4b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57a054cfd741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1c7ed38fa4da7" /><Relationship Type="http://schemas.openxmlformats.org/officeDocument/2006/relationships/theme" Target="/ppt/slideMasters/theme/theme1.xml" Id="R98291502feb446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01c7ed38fa4d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51739c5bd4c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a04c4b9704b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ed26ea7af4f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391bf33e44f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6d8d228c246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d06dca25944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b3d7a41ab40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REDIT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REDIT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1 430 216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LINN CHATRINE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Teglverksgata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920 340 865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