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aa4fbd775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adc7548ab4188"/>
  </p:sldMasterIdLst>
  <p:sldIdLst>
    <p:sldId xmlns:r="http://schemas.openxmlformats.org/officeDocument/2006/relationships" id="256" r:id="R11b45b985d9f4269"/>
    <p:sldId xmlns:r="http://schemas.openxmlformats.org/officeDocument/2006/relationships" id="257" r:id="Rdd4cbd1dd422475d"/>
    <p:sldId xmlns:r="http://schemas.openxmlformats.org/officeDocument/2006/relationships" id="258" r:id="R3ea8ad9287334bdc"/>
    <p:sldId xmlns:r="http://schemas.openxmlformats.org/officeDocument/2006/relationships" id="259" r:id="Rf28d507556bc45c8"/>
    <p:sldId xmlns:r="http://schemas.openxmlformats.org/officeDocument/2006/relationships" id="260" r:id="Rbe0b0f4eb99c42cd"/>
    <p:sldId xmlns:r="http://schemas.openxmlformats.org/officeDocument/2006/relationships" id="261" r:id="Red3d3a8f74404074"/>
    <p:sldId xmlns:r="http://schemas.openxmlformats.org/officeDocument/2006/relationships" id="262" r:id="R2d5f7709bb97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adc7548ab4188" /><Relationship Type="http://schemas.openxmlformats.org/officeDocument/2006/relationships/slide" Target="/ppt/slides/slide1.xml" Id="R11b45b985d9f4269" /><Relationship Type="http://schemas.openxmlformats.org/officeDocument/2006/relationships/slide" Target="/ppt/slides/slide2.xml" Id="Rdd4cbd1dd422475d" /><Relationship Type="http://schemas.openxmlformats.org/officeDocument/2006/relationships/slide" Target="/ppt/slides/slide3.xml" Id="R3ea8ad9287334bdc" /><Relationship Type="http://schemas.openxmlformats.org/officeDocument/2006/relationships/slide" Target="/ppt/slides/slide4.xml" Id="Rf28d507556bc45c8" /><Relationship Type="http://schemas.openxmlformats.org/officeDocument/2006/relationships/slide" Target="/ppt/slides/slide5.xml" Id="Rbe0b0f4eb99c42cd" /><Relationship Type="http://schemas.openxmlformats.org/officeDocument/2006/relationships/slide" Target="/ppt/slides/slide6.xml" Id="Red3d3a8f74404074" /><Relationship Type="http://schemas.openxmlformats.org/officeDocument/2006/relationships/slide" Target="/ppt/slides/slide7.xml" Id="R2d5f7709bb97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230203af6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640d5b254b39" /><Relationship Type="http://schemas.openxmlformats.org/officeDocument/2006/relationships/theme" Target="/ppt/slideMasters/theme/theme1.xml" Id="R5cd239e4a647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2640d5b25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46478ee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05e26485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3a85bbb6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3957a419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d5b9f5e4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46392cc8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2157d7b50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