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ec6d10f0384e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4aa846c56d46d5"/>
  </p:sldMasterIdLst>
  <p:sldIdLst>
    <p:sldId xmlns:r="http://schemas.openxmlformats.org/officeDocument/2006/relationships" id="256" r:id="R490c994763fb4f96"/>
    <p:sldId xmlns:r="http://schemas.openxmlformats.org/officeDocument/2006/relationships" id="257" r:id="Rf09aede7eb0d432e"/>
    <p:sldId xmlns:r="http://schemas.openxmlformats.org/officeDocument/2006/relationships" id="258" r:id="R0c05003dbe864d8e"/>
    <p:sldId xmlns:r="http://schemas.openxmlformats.org/officeDocument/2006/relationships" id="259" r:id="Rb5e197d8a79d4b3e"/>
    <p:sldId xmlns:r="http://schemas.openxmlformats.org/officeDocument/2006/relationships" id="260" r:id="R0adff043afdd4891"/>
    <p:sldId xmlns:r="http://schemas.openxmlformats.org/officeDocument/2006/relationships" id="261" r:id="R08426eb3067c4090"/>
    <p:sldId xmlns:r="http://schemas.openxmlformats.org/officeDocument/2006/relationships" id="262" r:id="R098e5ce032a941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aa846c56d46d5" /><Relationship Type="http://schemas.openxmlformats.org/officeDocument/2006/relationships/slide" Target="/ppt/slides/slide1.xml" Id="R490c994763fb4f96" /><Relationship Type="http://schemas.openxmlformats.org/officeDocument/2006/relationships/slide" Target="/ppt/slides/slide2.xml" Id="Rf09aede7eb0d432e" /><Relationship Type="http://schemas.openxmlformats.org/officeDocument/2006/relationships/slide" Target="/ppt/slides/slide3.xml" Id="R0c05003dbe864d8e" /><Relationship Type="http://schemas.openxmlformats.org/officeDocument/2006/relationships/slide" Target="/ppt/slides/slide4.xml" Id="Rb5e197d8a79d4b3e" /><Relationship Type="http://schemas.openxmlformats.org/officeDocument/2006/relationships/slide" Target="/ppt/slides/slide5.xml" Id="R0adff043afdd4891" /><Relationship Type="http://schemas.openxmlformats.org/officeDocument/2006/relationships/slide" Target="/ppt/slides/slide6.xml" Id="R08426eb3067c4090" /><Relationship Type="http://schemas.openxmlformats.org/officeDocument/2006/relationships/slide" Target="/ppt/slides/slide7.xml" Id="R098e5ce032a941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bbf4b247e4f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e19eeda0f414f" /><Relationship Type="http://schemas.openxmlformats.org/officeDocument/2006/relationships/theme" Target="/ppt/slideMasters/theme/theme1.xml" Id="Ra3e85a80f50c48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1e19eeda0f41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85cbd66c14e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e091807e242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4233fbf5c43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9d9f58c9c4f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ccb8326df4b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16a87ac194d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4d988a17640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