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a60b25dc941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0373f432484da9"/>
  </p:sldMasterIdLst>
  <p:sldIdLst>
    <p:sldId xmlns:r="http://schemas.openxmlformats.org/officeDocument/2006/relationships" id="256" r:id="R46fa2502e20e4caf"/>
    <p:sldId xmlns:r="http://schemas.openxmlformats.org/officeDocument/2006/relationships" id="257" r:id="R5caea61d550a47d8"/>
    <p:sldId xmlns:r="http://schemas.openxmlformats.org/officeDocument/2006/relationships" id="258" r:id="R0d1eecb3b6a64fa7"/>
    <p:sldId xmlns:r="http://schemas.openxmlformats.org/officeDocument/2006/relationships" id="259" r:id="R51c83f4a692a43be"/>
    <p:sldId xmlns:r="http://schemas.openxmlformats.org/officeDocument/2006/relationships" id="260" r:id="R985bdec3854342bb"/>
    <p:sldId xmlns:r="http://schemas.openxmlformats.org/officeDocument/2006/relationships" id="261" r:id="Rc71dbf2c67ef46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373f432484da9" /><Relationship Type="http://schemas.openxmlformats.org/officeDocument/2006/relationships/slide" Target="/ppt/slides/slide1.xml" Id="R46fa2502e20e4caf" /><Relationship Type="http://schemas.openxmlformats.org/officeDocument/2006/relationships/slide" Target="/ppt/slides/slide2.xml" Id="R5caea61d550a47d8" /><Relationship Type="http://schemas.openxmlformats.org/officeDocument/2006/relationships/slide" Target="/ppt/slides/slide3.xml" Id="R0d1eecb3b6a64fa7" /><Relationship Type="http://schemas.openxmlformats.org/officeDocument/2006/relationships/slide" Target="/ppt/slides/slide4.xml" Id="R51c83f4a692a43be" /><Relationship Type="http://schemas.openxmlformats.org/officeDocument/2006/relationships/slide" Target="/ppt/slides/slide5.xml" Id="R985bdec3854342bb" /><Relationship Type="http://schemas.openxmlformats.org/officeDocument/2006/relationships/slide" Target="/ppt/slides/slide6.xml" Id="Rc71dbf2c67ef46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736466bb248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fca60997a4883" /><Relationship Type="http://schemas.openxmlformats.org/officeDocument/2006/relationships/theme" Target="/ppt/slideMasters/theme/theme1.xml" Id="R70ebf6b05e9a48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efca60997a48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80c4f9c1349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b8731870d4f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42c53e025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a076a1e7a47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9ff1f994c4e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58941af6940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