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8f7abf3fd340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ca97e3da24333"/>
  </p:sldMasterIdLst>
  <p:sldIdLst>
    <p:sldId xmlns:r="http://schemas.openxmlformats.org/officeDocument/2006/relationships" id="256" r:id="Rd8fe0ba7883d42c3"/>
    <p:sldId xmlns:r="http://schemas.openxmlformats.org/officeDocument/2006/relationships" id="257" r:id="R3b3e4590f59b4395"/>
    <p:sldId xmlns:r="http://schemas.openxmlformats.org/officeDocument/2006/relationships" id="258" r:id="R46052974889a4674"/>
    <p:sldId xmlns:r="http://schemas.openxmlformats.org/officeDocument/2006/relationships" id="259" r:id="R3e08be1e37b44e10"/>
    <p:sldId xmlns:r="http://schemas.openxmlformats.org/officeDocument/2006/relationships" id="260" r:id="R4295eb6487a14cc1"/>
    <p:sldId xmlns:r="http://schemas.openxmlformats.org/officeDocument/2006/relationships" id="261" r:id="R1385e24a0b4d494f"/>
    <p:sldId xmlns:r="http://schemas.openxmlformats.org/officeDocument/2006/relationships" id="262" r:id="R7b31ff2755b443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ca97e3da24333" /><Relationship Type="http://schemas.openxmlformats.org/officeDocument/2006/relationships/slide" Target="/ppt/slides/slide1.xml" Id="Rd8fe0ba7883d42c3" /><Relationship Type="http://schemas.openxmlformats.org/officeDocument/2006/relationships/slide" Target="/ppt/slides/slide2.xml" Id="R3b3e4590f59b4395" /><Relationship Type="http://schemas.openxmlformats.org/officeDocument/2006/relationships/slide" Target="/ppt/slides/slide3.xml" Id="R46052974889a4674" /><Relationship Type="http://schemas.openxmlformats.org/officeDocument/2006/relationships/slide" Target="/ppt/slides/slide4.xml" Id="R3e08be1e37b44e10" /><Relationship Type="http://schemas.openxmlformats.org/officeDocument/2006/relationships/slide" Target="/ppt/slides/slide5.xml" Id="R4295eb6487a14cc1" /><Relationship Type="http://schemas.openxmlformats.org/officeDocument/2006/relationships/slide" Target="/ppt/slides/slide6.xml" Id="R1385e24a0b4d494f" /><Relationship Type="http://schemas.openxmlformats.org/officeDocument/2006/relationships/slide" Target="/ppt/slides/slide7.xml" Id="R7b31ff2755b443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8e42741d4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c64f174424b80" /><Relationship Type="http://schemas.openxmlformats.org/officeDocument/2006/relationships/theme" Target="/ppt/slideMasters/theme/theme1.xml" Id="R2b203e1a55784e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c64f174424b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b37469ac646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ae7644164d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fe951fb7943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371809d5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56287affd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0cbbc4b2248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53a780c3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−6 078 396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38 089 789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177 906 408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FAVENTE EIENDOM AS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KASRIS AS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SILDRING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REMO AS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EAG HOLDING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