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57a909ce4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3410ab8c24d3e"/>
  </p:sldMasterIdLst>
  <p:sldIdLst>
    <p:sldId xmlns:r="http://schemas.openxmlformats.org/officeDocument/2006/relationships" id="256" r:id="R4b1aa6e86b0d45a7"/>
    <p:sldId xmlns:r="http://schemas.openxmlformats.org/officeDocument/2006/relationships" id="257" r:id="Rcc14074ddbac451c"/>
    <p:sldId xmlns:r="http://schemas.openxmlformats.org/officeDocument/2006/relationships" id="258" r:id="Rcb83aaf117654445"/>
    <p:sldId xmlns:r="http://schemas.openxmlformats.org/officeDocument/2006/relationships" id="259" r:id="Reff92cdd7a8440d9"/>
    <p:sldId xmlns:r="http://schemas.openxmlformats.org/officeDocument/2006/relationships" id="260" r:id="Ra3e5da3b4b5d443b"/>
    <p:sldId xmlns:r="http://schemas.openxmlformats.org/officeDocument/2006/relationships" id="261" r:id="Ref8b6b88ffc74efc"/>
    <p:sldId xmlns:r="http://schemas.openxmlformats.org/officeDocument/2006/relationships" id="262" r:id="Rd9b35ec9613b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3410ab8c24d3e" /><Relationship Type="http://schemas.openxmlformats.org/officeDocument/2006/relationships/slide" Target="/ppt/slides/slide1.xml" Id="R4b1aa6e86b0d45a7" /><Relationship Type="http://schemas.openxmlformats.org/officeDocument/2006/relationships/slide" Target="/ppt/slides/slide2.xml" Id="Rcc14074ddbac451c" /><Relationship Type="http://schemas.openxmlformats.org/officeDocument/2006/relationships/slide" Target="/ppt/slides/slide3.xml" Id="Rcb83aaf117654445" /><Relationship Type="http://schemas.openxmlformats.org/officeDocument/2006/relationships/slide" Target="/ppt/slides/slide4.xml" Id="Reff92cdd7a8440d9" /><Relationship Type="http://schemas.openxmlformats.org/officeDocument/2006/relationships/slide" Target="/ppt/slides/slide5.xml" Id="Ra3e5da3b4b5d443b" /><Relationship Type="http://schemas.openxmlformats.org/officeDocument/2006/relationships/slide" Target="/ppt/slides/slide6.xml" Id="Ref8b6b88ffc74efc" /><Relationship Type="http://schemas.openxmlformats.org/officeDocument/2006/relationships/slide" Target="/ppt/slides/slide7.xml" Id="Rd9b35ec9613b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4d536e167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6c150c554ec2" /><Relationship Type="http://schemas.openxmlformats.org/officeDocument/2006/relationships/theme" Target="/ppt/slideMasters/theme/theme1.xml" Id="R4e156b7e5262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16c150c55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00551d4ca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9135f3b49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1e1d120c8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92de20d047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22e570d98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6bc1073eb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940cc0ddb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KRISTINE FLATAUKAN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