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a96025113d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b398701b14f7f"/>
  </p:sldMasterIdLst>
  <p:sldIdLst>
    <p:sldId xmlns:r="http://schemas.openxmlformats.org/officeDocument/2006/relationships" id="256" r:id="Rb9690e8e3a2642c1"/>
    <p:sldId xmlns:r="http://schemas.openxmlformats.org/officeDocument/2006/relationships" id="257" r:id="Rbf2cc39634fb4fab"/>
    <p:sldId xmlns:r="http://schemas.openxmlformats.org/officeDocument/2006/relationships" id="258" r:id="R21cfa6f27dd244a6"/>
    <p:sldId xmlns:r="http://schemas.openxmlformats.org/officeDocument/2006/relationships" id="259" r:id="R71ad9fd5316744d9"/>
    <p:sldId xmlns:r="http://schemas.openxmlformats.org/officeDocument/2006/relationships" id="260" r:id="Rff4512f745224da2"/>
    <p:sldId xmlns:r="http://schemas.openxmlformats.org/officeDocument/2006/relationships" id="261" r:id="R28158fb363db45bb"/>
    <p:sldId xmlns:r="http://schemas.openxmlformats.org/officeDocument/2006/relationships" id="262" r:id="Rdfe90a2dd7dc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b398701b14f7f" /><Relationship Type="http://schemas.openxmlformats.org/officeDocument/2006/relationships/slide" Target="/ppt/slides/slide1.xml" Id="Rb9690e8e3a2642c1" /><Relationship Type="http://schemas.openxmlformats.org/officeDocument/2006/relationships/slide" Target="/ppt/slides/slide2.xml" Id="Rbf2cc39634fb4fab" /><Relationship Type="http://schemas.openxmlformats.org/officeDocument/2006/relationships/slide" Target="/ppt/slides/slide3.xml" Id="R21cfa6f27dd244a6" /><Relationship Type="http://schemas.openxmlformats.org/officeDocument/2006/relationships/slide" Target="/ppt/slides/slide4.xml" Id="R71ad9fd5316744d9" /><Relationship Type="http://schemas.openxmlformats.org/officeDocument/2006/relationships/slide" Target="/ppt/slides/slide5.xml" Id="Rff4512f745224da2" /><Relationship Type="http://schemas.openxmlformats.org/officeDocument/2006/relationships/slide" Target="/ppt/slides/slide6.xml" Id="R28158fb363db45bb" /><Relationship Type="http://schemas.openxmlformats.org/officeDocument/2006/relationships/slide" Target="/ppt/slides/slide7.xml" Id="Rdfe90a2dd7dc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11eef83b5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0868d78c544c1" /><Relationship Type="http://schemas.openxmlformats.org/officeDocument/2006/relationships/theme" Target="/ppt/slideMasters/theme/theme1.xml" Id="Rf3491b7179ff42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30868d78c5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1fbc91e3e43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d65330c7f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65bc5eea7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3eda11e8b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22742e12c4b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713a53dad46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e993d8ac044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NISC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188 049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7 881 176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8 565 669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SCHAU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Nikolai Schau, Presteveien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nikolai.schau@gmail.com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920 255 639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