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fcb7e4aeb2c462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4e8d6cd30bf4a3a"/>
  </p:sldMasterIdLst>
  <p:sldIdLst>
    <p:sldId xmlns:r="http://schemas.openxmlformats.org/officeDocument/2006/relationships" id="256" r:id="R2af1235ab0814f77"/>
    <p:sldId xmlns:r="http://schemas.openxmlformats.org/officeDocument/2006/relationships" id="257" r:id="R4b533a68153b40b4"/>
    <p:sldId xmlns:r="http://schemas.openxmlformats.org/officeDocument/2006/relationships" id="258" r:id="R901a9d4a3f094603"/>
    <p:sldId xmlns:r="http://schemas.openxmlformats.org/officeDocument/2006/relationships" id="259" r:id="R4f8cc9b78f334208"/>
    <p:sldId xmlns:r="http://schemas.openxmlformats.org/officeDocument/2006/relationships" id="260" r:id="Red91c71f99834258"/>
    <p:sldId xmlns:r="http://schemas.openxmlformats.org/officeDocument/2006/relationships" id="261" r:id="Rd954322dca1143aa"/>
    <p:sldId xmlns:r="http://schemas.openxmlformats.org/officeDocument/2006/relationships" id="262" r:id="Rbad73c853a014a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e8d6cd30bf4a3a" /><Relationship Type="http://schemas.openxmlformats.org/officeDocument/2006/relationships/slide" Target="/ppt/slides/slide1.xml" Id="R2af1235ab0814f77" /><Relationship Type="http://schemas.openxmlformats.org/officeDocument/2006/relationships/slide" Target="/ppt/slides/slide2.xml" Id="R4b533a68153b40b4" /><Relationship Type="http://schemas.openxmlformats.org/officeDocument/2006/relationships/slide" Target="/ppt/slides/slide3.xml" Id="R901a9d4a3f094603" /><Relationship Type="http://schemas.openxmlformats.org/officeDocument/2006/relationships/slide" Target="/ppt/slides/slide4.xml" Id="R4f8cc9b78f334208" /><Relationship Type="http://schemas.openxmlformats.org/officeDocument/2006/relationships/slide" Target="/ppt/slides/slide5.xml" Id="Red91c71f99834258" /><Relationship Type="http://schemas.openxmlformats.org/officeDocument/2006/relationships/slide" Target="/ppt/slides/slide6.xml" Id="Rd954322dca1143aa" /><Relationship Type="http://schemas.openxmlformats.org/officeDocument/2006/relationships/slide" Target="/ppt/slides/slide7.xml" Id="Rbad73c853a014a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2315d8d6404f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43b0fe2c154e5e" /><Relationship Type="http://schemas.openxmlformats.org/officeDocument/2006/relationships/theme" Target="/ppt/slideMasters/theme/theme1.xml" Id="Ra24e4c1a294b4a4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e43b0fe2c154e5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f531300fd8455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04773020c54f5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7dbed60db24da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addf8cf9fe468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0af479bf5649c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54652e503e495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6cede19e1248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HØYANFJELLET 10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HØYANFJELLET 10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HØYANFJELLET 10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HØYANFJELLET 10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HØYANFJELLET 10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HØYANFJELLET 10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1 283 606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111 177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50 883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306 938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283 060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HØYANFJELLET 10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GISKE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HØYANFJELLET 10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Høyanfjellet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3728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920 239 072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HØYANFJELLET 10 AS</a:t>
            </a:r>
          </a:p>
        </p:txBody>
      </p:sp>
    </p:spTree>
  </p:cSld>
  <p:clrMapOvr>
    <a:masterClrMapping xmlns:a="http://schemas.openxmlformats.org/drawingml/2006/main"/>
  </p:clrMapOvr>
</p:sld>
</file>