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22c3af1ea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afa5daa7b460b"/>
  </p:sldMasterIdLst>
  <p:sldIdLst>
    <p:sldId xmlns:r="http://schemas.openxmlformats.org/officeDocument/2006/relationships" id="256" r:id="Rb016fe3593a14dc3"/>
    <p:sldId xmlns:r="http://schemas.openxmlformats.org/officeDocument/2006/relationships" id="257" r:id="R90651b4511b944db"/>
    <p:sldId xmlns:r="http://schemas.openxmlformats.org/officeDocument/2006/relationships" id="258" r:id="R6f1e82561d754521"/>
    <p:sldId xmlns:r="http://schemas.openxmlformats.org/officeDocument/2006/relationships" id="259" r:id="R23c6f1ec42944a29"/>
    <p:sldId xmlns:r="http://schemas.openxmlformats.org/officeDocument/2006/relationships" id="260" r:id="R7aba3933611e45bd"/>
    <p:sldId xmlns:r="http://schemas.openxmlformats.org/officeDocument/2006/relationships" id="261" r:id="R03b71d0b8b1b4d8a"/>
    <p:sldId xmlns:r="http://schemas.openxmlformats.org/officeDocument/2006/relationships" id="262" r:id="R84128e35d0bc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afa5daa7b460b" /><Relationship Type="http://schemas.openxmlformats.org/officeDocument/2006/relationships/slide" Target="/ppt/slides/slide1.xml" Id="Rb016fe3593a14dc3" /><Relationship Type="http://schemas.openxmlformats.org/officeDocument/2006/relationships/slide" Target="/ppt/slides/slide2.xml" Id="R90651b4511b944db" /><Relationship Type="http://schemas.openxmlformats.org/officeDocument/2006/relationships/slide" Target="/ppt/slides/slide3.xml" Id="R6f1e82561d754521" /><Relationship Type="http://schemas.openxmlformats.org/officeDocument/2006/relationships/slide" Target="/ppt/slides/slide4.xml" Id="R23c6f1ec42944a29" /><Relationship Type="http://schemas.openxmlformats.org/officeDocument/2006/relationships/slide" Target="/ppt/slides/slide5.xml" Id="R7aba3933611e45bd" /><Relationship Type="http://schemas.openxmlformats.org/officeDocument/2006/relationships/slide" Target="/ppt/slides/slide6.xml" Id="R03b71d0b8b1b4d8a" /><Relationship Type="http://schemas.openxmlformats.org/officeDocument/2006/relationships/slide" Target="/ppt/slides/slide7.xml" Id="R84128e35d0bc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1812cda51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fbd5965074660" /><Relationship Type="http://schemas.openxmlformats.org/officeDocument/2006/relationships/theme" Target="/ppt/slideMasters/theme/theme1.xml" Id="Re5ab8307a99a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fbd596507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9cfd499a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f1a63ca1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05bbe259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457168ad9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f5baee0d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8f5d2a7a6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c3693b8a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26 903 163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1 193 529 250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1 194 088 671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920 211 208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