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153ff321ad4f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45ad3f056a46a2"/>
  </p:sldMasterIdLst>
  <p:sldIdLst>
    <p:sldId xmlns:r="http://schemas.openxmlformats.org/officeDocument/2006/relationships" id="256" r:id="R262de5ea15bb45a0"/>
    <p:sldId xmlns:r="http://schemas.openxmlformats.org/officeDocument/2006/relationships" id="257" r:id="Rfe69bfdf2c0d4ce0"/>
    <p:sldId xmlns:r="http://schemas.openxmlformats.org/officeDocument/2006/relationships" id="258" r:id="R07a8398ec890437d"/>
    <p:sldId xmlns:r="http://schemas.openxmlformats.org/officeDocument/2006/relationships" id="259" r:id="R9768f782c3af4479"/>
    <p:sldId xmlns:r="http://schemas.openxmlformats.org/officeDocument/2006/relationships" id="260" r:id="R56ab85d342744d89"/>
    <p:sldId xmlns:r="http://schemas.openxmlformats.org/officeDocument/2006/relationships" id="261" r:id="Ra5f7531e3f8e4800"/>
    <p:sldId xmlns:r="http://schemas.openxmlformats.org/officeDocument/2006/relationships" id="262" r:id="Ra6158e48f49043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5ad3f056a46a2" /><Relationship Type="http://schemas.openxmlformats.org/officeDocument/2006/relationships/slide" Target="/ppt/slides/slide1.xml" Id="R262de5ea15bb45a0" /><Relationship Type="http://schemas.openxmlformats.org/officeDocument/2006/relationships/slide" Target="/ppt/slides/slide2.xml" Id="Rfe69bfdf2c0d4ce0" /><Relationship Type="http://schemas.openxmlformats.org/officeDocument/2006/relationships/slide" Target="/ppt/slides/slide3.xml" Id="R07a8398ec890437d" /><Relationship Type="http://schemas.openxmlformats.org/officeDocument/2006/relationships/slide" Target="/ppt/slides/slide4.xml" Id="R9768f782c3af4479" /><Relationship Type="http://schemas.openxmlformats.org/officeDocument/2006/relationships/slide" Target="/ppt/slides/slide5.xml" Id="R56ab85d342744d89" /><Relationship Type="http://schemas.openxmlformats.org/officeDocument/2006/relationships/slide" Target="/ppt/slides/slide6.xml" Id="Ra5f7531e3f8e4800" /><Relationship Type="http://schemas.openxmlformats.org/officeDocument/2006/relationships/slide" Target="/ppt/slides/slide7.xml" Id="Ra6158e48f49043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c4050e0114f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75f8a0f65442c" /><Relationship Type="http://schemas.openxmlformats.org/officeDocument/2006/relationships/theme" Target="/ppt/slideMasters/theme/theme1.xml" Id="R594d0d8bd6a740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575f8a0f6544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bd27fada049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9bd5c7c604f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8843a5d8b42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be5f3267f49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b3c0578044d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8833d125047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3bf4d9da244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REV1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3 003 388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HAABETH MIKKEL ASKHEIM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Mikkel Haabeth, Arne Garborgs veg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920 209 459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