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8809900cf248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4990bc27c5436e"/>
  </p:sldMasterIdLst>
  <p:sldIdLst>
    <p:sldId xmlns:r="http://schemas.openxmlformats.org/officeDocument/2006/relationships" id="256" r:id="Rd4ca1b645fa945d2"/>
    <p:sldId xmlns:r="http://schemas.openxmlformats.org/officeDocument/2006/relationships" id="257" r:id="Ra4df57f5b95e489a"/>
    <p:sldId xmlns:r="http://schemas.openxmlformats.org/officeDocument/2006/relationships" id="258" r:id="Rd935bd0a45a248c4"/>
    <p:sldId xmlns:r="http://schemas.openxmlformats.org/officeDocument/2006/relationships" id="259" r:id="Rd4b6220ddc894bea"/>
    <p:sldId xmlns:r="http://schemas.openxmlformats.org/officeDocument/2006/relationships" id="260" r:id="R48851bd281ce45e5"/>
    <p:sldId xmlns:r="http://schemas.openxmlformats.org/officeDocument/2006/relationships" id="261" r:id="R8ed4bd5e9be9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990bc27c5436e" /><Relationship Type="http://schemas.openxmlformats.org/officeDocument/2006/relationships/slide" Target="/ppt/slides/slide1.xml" Id="Rd4ca1b645fa945d2" /><Relationship Type="http://schemas.openxmlformats.org/officeDocument/2006/relationships/slide" Target="/ppt/slides/slide2.xml" Id="Ra4df57f5b95e489a" /><Relationship Type="http://schemas.openxmlformats.org/officeDocument/2006/relationships/slide" Target="/ppt/slides/slide3.xml" Id="Rd935bd0a45a248c4" /><Relationship Type="http://schemas.openxmlformats.org/officeDocument/2006/relationships/slide" Target="/ppt/slides/slide4.xml" Id="Rd4b6220ddc894bea" /><Relationship Type="http://schemas.openxmlformats.org/officeDocument/2006/relationships/slide" Target="/ppt/slides/slide5.xml" Id="R48851bd281ce45e5" /><Relationship Type="http://schemas.openxmlformats.org/officeDocument/2006/relationships/slide" Target="/ppt/slides/slide6.xml" Id="R8ed4bd5e9be9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baacaade7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8dbea4d05461c" /><Relationship Type="http://schemas.openxmlformats.org/officeDocument/2006/relationships/theme" Target="/ppt/slideMasters/theme/theme1.xml" Id="R3225e5dd074948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8dbea4d0546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bb2ed2f8f43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0c12cef86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af04e5b1845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453d5abba40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38553a61e4c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1afed14cd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Mikkel Haabeth, Arne Garborgs veg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920 209 459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REV1 AS</a:t>
            </a:r>
          </a:p>
        </p:txBody>
      </p:sp>
    </p:spTree>
  </p:cSld>
  <p:clrMapOvr>
    <a:masterClrMapping xmlns:a="http://schemas.openxmlformats.org/drawingml/2006/main"/>
  </p:clrMapOvr>
</p:sld>
</file>