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a17121666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df3bfa3a7c4d36"/>
  </p:sldMasterIdLst>
  <p:sldIdLst>
    <p:sldId xmlns:r="http://schemas.openxmlformats.org/officeDocument/2006/relationships" id="256" r:id="R9dadaa62f75e4359"/>
    <p:sldId xmlns:r="http://schemas.openxmlformats.org/officeDocument/2006/relationships" id="257" r:id="Rc49b929717a94414"/>
    <p:sldId xmlns:r="http://schemas.openxmlformats.org/officeDocument/2006/relationships" id="258" r:id="Rf9f43ee8741e4be7"/>
    <p:sldId xmlns:r="http://schemas.openxmlformats.org/officeDocument/2006/relationships" id="259" r:id="R014bcbb5cc3942a3"/>
    <p:sldId xmlns:r="http://schemas.openxmlformats.org/officeDocument/2006/relationships" id="260" r:id="R0d9367622c1f4ebc"/>
    <p:sldId xmlns:r="http://schemas.openxmlformats.org/officeDocument/2006/relationships" id="261" r:id="Rd53e158bb5714118"/>
    <p:sldId xmlns:r="http://schemas.openxmlformats.org/officeDocument/2006/relationships" id="262" r:id="R55147fbaf2434c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df3bfa3a7c4d36" /><Relationship Type="http://schemas.openxmlformats.org/officeDocument/2006/relationships/slide" Target="/ppt/slides/slide1.xml" Id="R9dadaa62f75e4359" /><Relationship Type="http://schemas.openxmlformats.org/officeDocument/2006/relationships/slide" Target="/ppt/slides/slide2.xml" Id="Rc49b929717a94414" /><Relationship Type="http://schemas.openxmlformats.org/officeDocument/2006/relationships/slide" Target="/ppt/slides/slide3.xml" Id="Rf9f43ee8741e4be7" /><Relationship Type="http://schemas.openxmlformats.org/officeDocument/2006/relationships/slide" Target="/ppt/slides/slide4.xml" Id="R014bcbb5cc3942a3" /><Relationship Type="http://schemas.openxmlformats.org/officeDocument/2006/relationships/slide" Target="/ppt/slides/slide5.xml" Id="R0d9367622c1f4ebc" /><Relationship Type="http://schemas.openxmlformats.org/officeDocument/2006/relationships/slide" Target="/ppt/slides/slide6.xml" Id="Rd53e158bb5714118" /><Relationship Type="http://schemas.openxmlformats.org/officeDocument/2006/relationships/slide" Target="/ppt/slides/slide7.xml" Id="R55147fbaf2434c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4fb0f02d541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db2b1cd854af0" /><Relationship Type="http://schemas.openxmlformats.org/officeDocument/2006/relationships/theme" Target="/ppt/slideMasters/theme/theme1.xml" Id="R7fa61e862531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bdb2b1cd854a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337e56659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e4d23126b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2a1ba02d0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7875d69d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7bf439ae40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1fa803cd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3416a7a1748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SKÅRLAND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6 203 579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3 715 123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SKÅRLAND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Åbyfaret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sindre@skarland.net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920 193 102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SKÅRLAND AS</a:t>
            </a:r>
          </a:p>
        </p:txBody>
      </p:sp>
    </p:spTree>
  </p:cSld>
  <p:clrMapOvr>
    <a:masterClrMapping xmlns:a="http://schemas.openxmlformats.org/drawingml/2006/main"/>
  </p:clrMapOvr>
</p:sld>
</file>