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070386b79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4f490e93e429e"/>
  </p:sldMasterIdLst>
  <p:sldIdLst>
    <p:sldId xmlns:r="http://schemas.openxmlformats.org/officeDocument/2006/relationships" id="256" r:id="Rc27370bfad9e4aa1"/>
    <p:sldId xmlns:r="http://schemas.openxmlformats.org/officeDocument/2006/relationships" id="257" r:id="R590071c6413d44a3"/>
    <p:sldId xmlns:r="http://schemas.openxmlformats.org/officeDocument/2006/relationships" id="258" r:id="Rfa08806b98d649af"/>
    <p:sldId xmlns:r="http://schemas.openxmlformats.org/officeDocument/2006/relationships" id="259" r:id="R8368458196f84179"/>
    <p:sldId xmlns:r="http://schemas.openxmlformats.org/officeDocument/2006/relationships" id="260" r:id="R7c32dd2fff93441c"/>
    <p:sldId xmlns:r="http://schemas.openxmlformats.org/officeDocument/2006/relationships" id="261" r:id="Rfb44574cf7014451"/>
    <p:sldId xmlns:r="http://schemas.openxmlformats.org/officeDocument/2006/relationships" id="262" r:id="R5010ee3f04dd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4f490e93e429e" /><Relationship Type="http://schemas.openxmlformats.org/officeDocument/2006/relationships/slide" Target="/ppt/slides/slide1.xml" Id="Rc27370bfad9e4aa1" /><Relationship Type="http://schemas.openxmlformats.org/officeDocument/2006/relationships/slide" Target="/ppt/slides/slide2.xml" Id="R590071c6413d44a3" /><Relationship Type="http://schemas.openxmlformats.org/officeDocument/2006/relationships/slide" Target="/ppt/slides/slide3.xml" Id="Rfa08806b98d649af" /><Relationship Type="http://schemas.openxmlformats.org/officeDocument/2006/relationships/slide" Target="/ppt/slides/slide4.xml" Id="R8368458196f84179" /><Relationship Type="http://schemas.openxmlformats.org/officeDocument/2006/relationships/slide" Target="/ppt/slides/slide5.xml" Id="R7c32dd2fff93441c" /><Relationship Type="http://schemas.openxmlformats.org/officeDocument/2006/relationships/slide" Target="/ppt/slides/slide6.xml" Id="Rfb44574cf7014451" /><Relationship Type="http://schemas.openxmlformats.org/officeDocument/2006/relationships/slide" Target="/ppt/slides/slide7.xml" Id="R5010ee3f04dd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ee5d46ed5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f89e9754b4f5a" /><Relationship Type="http://schemas.openxmlformats.org/officeDocument/2006/relationships/theme" Target="/ppt/slideMasters/theme/theme1.xml" Id="Rb592165b1db3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f89e9754b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6a2f973f5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2d871cc8a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ade70403c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456ac3315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c2a515e01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f038ee1c74f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590b40aa3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HOKAHEY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HOKAHEY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14 084 309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78 252 709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92 026 731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DAG SIGVART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