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94a451fad74d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2fff955a7447c9"/>
  </p:sldMasterIdLst>
  <p:sldIdLst>
    <p:sldId xmlns:r="http://schemas.openxmlformats.org/officeDocument/2006/relationships" id="256" r:id="Re8c6405ceb644978"/>
    <p:sldId xmlns:r="http://schemas.openxmlformats.org/officeDocument/2006/relationships" id="257" r:id="Rbc50eb24282d4a52"/>
    <p:sldId xmlns:r="http://schemas.openxmlformats.org/officeDocument/2006/relationships" id="258" r:id="Rc9c54bfd8c424163"/>
    <p:sldId xmlns:r="http://schemas.openxmlformats.org/officeDocument/2006/relationships" id="259" r:id="R654bbe7394a04e07"/>
    <p:sldId xmlns:r="http://schemas.openxmlformats.org/officeDocument/2006/relationships" id="260" r:id="Rcfe8058aac0e4491"/>
    <p:sldId xmlns:r="http://schemas.openxmlformats.org/officeDocument/2006/relationships" id="261" r:id="R073c44795fdd4c2b"/>
    <p:sldId xmlns:r="http://schemas.openxmlformats.org/officeDocument/2006/relationships" id="262" r:id="R0d041635da5248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2fff955a7447c9" /><Relationship Type="http://schemas.openxmlformats.org/officeDocument/2006/relationships/slide" Target="/ppt/slides/slide1.xml" Id="Re8c6405ceb644978" /><Relationship Type="http://schemas.openxmlformats.org/officeDocument/2006/relationships/slide" Target="/ppt/slides/slide2.xml" Id="Rbc50eb24282d4a52" /><Relationship Type="http://schemas.openxmlformats.org/officeDocument/2006/relationships/slide" Target="/ppt/slides/slide3.xml" Id="Rc9c54bfd8c424163" /><Relationship Type="http://schemas.openxmlformats.org/officeDocument/2006/relationships/slide" Target="/ppt/slides/slide4.xml" Id="R654bbe7394a04e07" /><Relationship Type="http://schemas.openxmlformats.org/officeDocument/2006/relationships/slide" Target="/ppt/slides/slide5.xml" Id="Rcfe8058aac0e4491" /><Relationship Type="http://schemas.openxmlformats.org/officeDocument/2006/relationships/slide" Target="/ppt/slides/slide6.xml" Id="R073c44795fdd4c2b" /><Relationship Type="http://schemas.openxmlformats.org/officeDocument/2006/relationships/slide" Target="/ppt/slides/slide7.xml" Id="R0d041635da5248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c1721e2a874d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d6412321e456a" /><Relationship Type="http://schemas.openxmlformats.org/officeDocument/2006/relationships/theme" Target="/ppt/slideMasters/theme/theme1.xml" Id="Rb826ef30032745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5d6412321e45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d0aaae6a44c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bca84a3ca45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bca5c18da41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029b0aa5742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ab1579f414f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d1f6213ac48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f3990b18d4a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MAPSI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MAPSI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MAPSI HOLDING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MAPSI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MAPSI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MAPSI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825 800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10 496 876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70 697 312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71 113 978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MAPSI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SIGVE 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MAPSI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H0501, Pynteneset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920 170 323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MAPSI HOLDING AS</a:t>
            </a:r>
          </a:p>
        </p:txBody>
      </p:sp>
    </p:spTree>
  </p:cSld>
  <p:clrMapOvr>
    <a:masterClrMapping xmlns:a="http://schemas.openxmlformats.org/drawingml/2006/main"/>
  </p:clrMapOvr>
</p:sld>
</file>