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380954ef6c9462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2920665cac24a68"/>
  </p:sldMasterIdLst>
  <p:sldIdLst>
    <p:sldId xmlns:r="http://schemas.openxmlformats.org/officeDocument/2006/relationships" id="256" r:id="Rdb0a24514cc64c75"/>
    <p:sldId xmlns:r="http://schemas.openxmlformats.org/officeDocument/2006/relationships" id="257" r:id="R268134e3b08b4a59"/>
    <p:sldId xmlns:r="http://schemas.openxmlformats.org/officeDocument/2006/relationships" id="258" r:id="R90822bf676004680"/>
    <p:sldId xmlns:r="http://schemas.openxmlformats.org/officeDocument/2006/relationships" id="259" r:id="Rf35e0dfa219b444e"/>
    <p:sldId xmlns:r="http://schemas.openxmlformats.org/officeDocument/2006/relationships" id="260" r:id="R33b11d8a42904d8c"/>
    <p:sldId xmlns:r="http://schemas.openxmlformats.org/officeDocument/2006/relationships" id="261" r:id="Rdeb0efee2f77447b"/>
    <p:sldId xmlns:r="http://schemas.openxmlformats.org/officeDocument/2006/relationships" id="262" r:id="Rfda5bd0ff6f141c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920665cac24a68" /><Relationship Type="http://schemas.openxmlformats.org/officeDocument/2006/relationships/slide" Target="/ppt/slides/slide1.xml" Id="Rdb0a24514cc64c75" /><Relationship Type="http://schemas.openxmlformats.org/officeDocument/2006/relationships/slide" Target="/ppt/slides/slide2.xml" Id="R268134e3b08b4a59" /><Relationship Type="http://schemas.openxmlformats.org/officeDocument/2006/relationships/slide" Target="/ppt/slides/slide3.xml" Id="R90822bf676004680" /><Relationship Type="http://schemas.openxmlformats.org/officeDocument/2006/relationships/slide" Target="/ppt/slides/slide4.xml" Id="Rf35e0dfa219b444e" /><Relationship Type="http://schemas.openxmlformats.org/officeDocument/2006/relationships/slide" Target="/ppt/slides/slide5.xml" Id="R33b11d8a42904d8c" /><Relationship Type="http://schemas.openxmlformats.org/officeDocument/2006/relationships/slide" Target="/ppt/slides/slide6.xml" Id="Rdeb0efee2f77447b" /><Relationship Type="http://schemas.openxmlformats.org/officeDocument/2006/relationships/slide" Target="/ppt/slides/slide7.xml" Id="Rfda5bd0ff6f141c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04b71da0f64fe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137176a2884044" /><Relationship Type="http://schemas.openxmlformats.org/officeDocument/2006/relationships/theme" Target="/ppt/slideMasters/theme/theme1.xml" Id="R8b61e5302e90417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9137176a288404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3fd50f3a6347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3c8f69dbe54a2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5ea7b7cafc457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297c17b698404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61da3172614e9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e8767c08f1463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0d7a415b564bf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AINO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AINO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AINO AS ble etablert [år] og holder til i Lovund.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AINO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AINO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AINO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79 108 367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−58 957 049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1 617 559 485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1 789 535 317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1 831 237 088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AINO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AINO KRISTIN LINDAL OLAISEN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AINO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Hamnholmveien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8764 Lovund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aino@ainoas.no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920 162 843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AINO AS</a:t>
            </a:r>
          </a:p>
        </p:txBody>
      </p:sp>
    </p:spTree>
  </p:cSld>
  <p:clrMapOvr>
    <a:masterClrMapping xmlns:a="http://schemas.openxmlformats.org/drawingml/2006/main"/>
  </p:clrMapOvr>
</p:sld>
</file>