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8a45b678aa49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ebe2a350948e5"/>
  </p:sldMasterIdLst>
  <p:sldIdLst>
    <p:sldId xmlns:r="http://schemas.openxmlformats.org/officeDocument/2006/relationships" id="256" r:id="Re66dc0ae114e4859"/>
    <p:sldId xmlns:r="http://schemas.openxmlformats.org/officeDocument/2006/relationships" id="257" r:id="Rc1d3d5f5cdac40e3"/>
    <p:sldId xmlns:r="http://schemas.openxmlformats.org/officeDocument/2006/relationships" id="258" r:id="R4b8eb267636e4810"/>
    <p:sldId xmlns:r="http://schemas.openxmlformats.org/officeDocument/2006/relationships" id="259" r:id="R67adc4aac4734af7"/>
    <p:sldId xmlns:r="http://schemas.openxmlformats.org/officeDocument/2006/relationships" id="260" r:id="Rc76d877d5a2b41b8"/>
    <p:sldId xmlns:r="http://schemas.openxmlformats.org/officeDocument/2006/relationships" id="261" r:id="Rb515330154e2401f"/>
    <p:sldId xmlns:r="http://schemas.openxmlformats.org/officeDocument/2006/relationships" id="262" r:id="R3225b6e460d448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ebe2a350948e5" /><Relationship Type="http://schemas.openxmlformats.org/officeDocument/2006/relationships/slide" Target="/ppt/slides/slide1.xml" Id="Re66dc0ae114e4859" /><Relationship Type="http://schemas.openxmlformats.org/officeDocument/2006/relationships/slide" Target="/ppt/slides/slide2.xml" Id="Rc1d3d5f5cdac40e3" /><Relationship Type="http://schemas.openxmlformats.org/officeDocument/2006/relationships/slide" Target="/ppt/slides/slide3.xml" Id="R4b8eb267636e4810" /><Relationship Type="http://schemas.openxmlformats.org/officeDocument/2006/relationships/slide" Target="/ppt/slides/slide4.xml" Id="R67adc4aac4734af7" /><Relationship Type="http://schemas.openxmlformats.org/officeDocument/2006/relationships/slide" Target="/ppt/slides/slide5.xml" Id="Rc76d877d5a2b41b8" /><Relationship Type="http://schemas.openxmlformats.org/officeDocument/2006/relationships/slide" Target="/ppt/slides/slide6.xml" Id="Rb515330154e2401f" /><Relationship Type="http://schemas.openxmlformats.org/officeDocument/2006/relationships/slide" Target="/ppt/slides/slide7.xml" Id="R3225b6e460d448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2fa18e83f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72eb4b07c412f" /><Relationship Type="http://schemas.openxmlformats.org/officeDocument/2006/relationships/theme" Target="/ppt/slideMasters/theme/theme1.xml" Id="Rea1fd208329d46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272eb4b07c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d052d061e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a6d8a8e3b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0737ca706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e6b0fb84b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6ef133ef847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8ca47fc80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5b02dd1c9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DEESTO ALTONA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DEESTO ALTONA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3 668 671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ARCTANDER ALTONA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