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802814d6c848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ae0243713a4aa2"/>
  </p:sldMasterIdLst>
  <p:sldIdLst>
    <p:sldId xmlns:r="http://schemas.openxmlformats.org/officeDocument/2006/relationships" id="256" r:id="Rfb6e801c02de4cc6"/>
    <p:sldId xmlns:r="http://schemas.openxmlformats.org/officeDocument/2006/relationships" id="257" r:id="Re44ba26f4ee34766"/>
    <p:sldId xmlns:r="http://schemas.openxmlformats.org/officeDocument/2006/relationships" id="258" r:id="R6761c5251ce84461"/>
    <p:sldId xmlns:r="http://schemas.openxmlformats.org/officeDocument/2006/relationships" id="259" r:id="R10f2981e83fb4359"/>
    <p:sldId xmlns:r="http://schemas.openxmlformats.org/officeDocument/2006/relationships" id="260" r:id="R53ffa29b6d934d3c"/>
    <p:sldId xmlns:r="http://schemas.openxmlformats.org/officeDocument/2006/relationships" id="261" r:id="Rebb8a939cd9e4ef9"/>
    <p:sldId xmlns:r="http://schemas.openxmlformats.org/officeDocument/2006/relationships" id="262" r:id="R0750e81aad8842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ae0243713a4aa2" /><Relationship Type="http://schemas.openxmlformats.org/officeDocument/2006/relationships/slide" Target="/ppt/slides/slide1.xml" Id="Rfb6e801c02de4cc6" /><Relationship Type="http://schemas.openxmlformats.org/officeDocument/2006/relationships/slide" Target="/ppt/slides/slide2.xml" Id="Re44ba26f4ee34766" /><Relationship Type="http://schemas.openxmlformats.org/officeDocument/2006/relationships/slide" Target="/ppt/slides/slide3.xml" Id="R6761c5251ce84461" /><Relationship Type="http://schemas.openxmlformats.org/officeDocument/2006/relationships/slide" Target="/ppt/slides/slide4.xml" Id="R10f2981e83fb4359" /><Relationship Type="http://schemas.openxmlformats.org/officeDocument/2006/relationships/slide" Target="/ppt/slides/slide5.xml" Id="R53ffa29b6d934d3c" /><Relationship Type="http://schemas.openxmlformats.org/officeDocument/2006/relationships/slide" Target="/ppt/slides/slide6.xml" Id="Rebb8a939cd9e4ef9" /><Relationship Type="http://schemas.openxmlformats.org/officeDocument/2006/relationships/slide" Target="/ppt/slides/slide7.xml" Id="R0750e81aad8842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702335d62e46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fdc9b405944ea" /><Relationship Type="http://schemas.openxmlformats.org/officeDocument/2006/relationships/theme" Target="/ppt/slideMasters/theme/theme1.xml" Id="R0f19ca7427a24b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cfdc9b405944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1a85336b946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01ee77ee645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6ff0d431e4e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107c79b9344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91ac0e0c841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9dba5379449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c884c4da34c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GENS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GENS INVEST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−287 554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14 061 973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167 156 932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177 281 137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NORMANN JOHANSSEN  –  25,3 %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NORMANN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Bærumsveien 375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