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a8b749ac2f47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05184ac72e4d90"/>
  </p:sldMasterIdLst>
  <p:sldIdLst>
    <p:sldId xmlns:r="http://schemas.openxmlformats.org/officeDocument/2006/relationships" id="256" r:id="R0fbf4e9fad654fad"/>
    <p:sldId xmlns:r="http://schemas.openxmlformats.org/officeDocument/2006/relationships" id="257" r:id="Rc936612cdc4b4a70"/>
    <p:sldId xmlns:r="http://schemas.openxmlformats.org/officeDocument/2006/relationships" id="258" r:id="R84d825a2f4bd4bf1"/>
    <p:sldId xmlns:r="http://schemas.openxmlformats.org/officeDocument/2006/relationships" id="259" r:id="Rf5a3bfc3dd1247ca"/>
    <p:sldId xmlns:r="http://schemas.openxmlformats.org/officeDocument/2006/relationships" id="260" r:id="R265b9fe89eb141e5"/>
    <p:sldId xmlns:r="http://schemas.openxmlformats.org/officeDocument/2006/relationships" id="261" r:id="R4c824cf9237c4cb0"/>
    <p:sldId xmlns:r="http://schemas.openxmlformats.org/officeDocument/2006/relationships" id="262" r:id="Rd83e8266e062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5184ac72e4d90" /><Relationship Type="http://schemas.openxmlformats.org/officeDocument/2006/relationships/slide" Target="/ppt/slides/slide1.xml" Id="R0fbf4e9fad654fad" /><Relationship Type="http://schemas.openxmlformats.org/officeDocument/2006/relationships/slide" Target="/ppt/slides/slide2.xml" Id="Rc936612cdc4b4a70" /><Relationship Type="http://schemas.openxmlformats.org/officeDocument/2006/relationships/slide" Target="/ppt/slides/slide3.xml" Id="R84d825a2f4bd4bf1" /><Relationship Type="http://schemas.openxmlformats.org/officeDocument/2006/relationships/slide" Target="/ppt/slides/slide4.xml" Id="Rf5a3bfc3dd1247ca" /><Relationship Type="http://schemas.openxmlformats.org/officeDocument/2006/relationships/slide" Target="/ppt/slides/slide5.xml" Id="R265b9fe89eb141e5" /><Relationship Type="http://schemas.openxmlformats.org/officeDocument/2006/relationships/slide" Target="/ppt/slides/slide6.xml" Id="R4c824cf9237c4cb0" /><Relationship Type="http://schemas.openxmlformats.org/officeDocument/2006/relationships/slide" Target="/ppt/slides/slide7.xml" Id="Rd83e8266e062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9bea83c0443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71fe55913435f" /><Relationship Type="http://schemas.openxmlformats.org/officeDocument/2006/relationships/theme" Target="/ppt/slideMasters/theme/theme1.xml" Id="Rbae9187a96bd4e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571fe5591343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74208afc8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111fc3d854e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0cbd81d284c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3380e5444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329ac62384f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5dcb226f342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e321000a14a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MØKSTER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103 926 433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962 720 961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971 209 430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920 134 629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