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b709c746f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85dacc6f6493f"/>
  </p:sldMasterIdLst>
  <p:sldIdLst>
    <p:sldId xmlns:r="http://schemas.openxmlformats.org/officeDocument/2006/relationships" id="256" r:id="R3a87c872290c48ee"/>
    <p:sldId xmlns:r="http://schemas.openxmlformats.org/officeDocument/2006/relationships" id="257" r:id="R8dd0ae414de34ea6"/>
    <p:sldId xmlns:r="http://schemas.openxmlformats.org/officeDocument/2006/relationships" id="258" r:id="R31d5576cf7fc4221"/>
    <p:sldId xmlns:r="http://schemas.openxmlformats.org/officeDocument/2006/relationships" id="259" r:id="Rb6cd1d8a50404f4d"/>
    <p:sldId xmlns:r="http://schemas.openxmlformats.org/officeDocument/2006/relationships" id="260" r:id="R7bcaeb0b63fd4099"/>
    <p:sldId xmlns:r="http://schemas.openxmlformats.org/officeDocument/2006/relationships" id="261" r:id="Red141ab842ce4290"/>
    <p:sldId xmlns:r="http://schemas.openxmlformats.org/officeDocument/2006/relationships" id="262" r:id="Rb85b5c5f88b9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85dacc6f6493f" /><Relationship Type="http://schemas.openxmlformats.org/officeDocument/2006/relationships/slide" Target="/ppt/slides/slide1.xml" Id="R3a87c872290c48ee" /><Relationship Type="http://schemas.openxmlformats.org/officeDocument/2006/relationships/slide" Target="/ppt/slides/slide2.xml" Id="R8dd0ae414de34ea6" /><Relationship Type="http://schemas.openxmlformats.org/officeDocument/2006/relationships/slide" Target="/ppt/slides/slide3.xml" Id="R31d5576cf7fc4221" /><Relationship Type="http://schemas.openxmlformats.org/officeDocument/2006/relationships/slide" Target="/ppt/slides/slide4.xml" Id="Rb6cd1d8a50404f4d" /><Relationship Type="http://schemas.openxmlformats.org/officeDocument/2006/relationships/slide" Target="/ppt/slides/slide5.xml" Id="R7bcaeb0b63fd4099" /><Relationship Type="http://schemas.openxmlformats.org/officeDocument/2006/relationships/slide" Target="/ppt/slides/slide6.xml" Id="Red141ab842ce4290" /><Relationship Type="http://schemas.openxmlformats.org/officeDocument/2006/relationships/slide" Target="/ppt/slides/slide7.xml" Id="Rb85b5c5f88b9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a6decde8d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f53c8b7324045" /><Relationship Type="http://schemas.openxmlformats.org/officeDocument/2006/relationships/theme" Target="/ppt/slideMasters/theme/theme1.xml" Id="R5878a3010eb2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f53c8b732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1ed8b0bb8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9efc5144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ccb1059c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53debee0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5ed82d1dd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b2b43c01b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72b81b3d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38 291 811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SYDNES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