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0f53e4583c4a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9b2c325f2e4f0c"/>
  </p:sldMasterIdLst>
  <p:sldIdLst>
    <p:sldId xmlns:r="http://schemas.openxmlformats.org/officeDocument/2006/relationships" id="256" r:id="Re42af1d3efd64b90"/>
    <p:sldId xmlns:r="http://schemas.openxmlformats.org/officeDocument/2006/relationships" id="257" r:id="R785b9048917b455e"/>
    <p:sldId xmlns:r="http://schemas.openxmlformats.org/officeDocument/2006/relationships" id="258" r:id="R3a01c038b3e745d7"/>
    <p:sldId xmlns:r="http://schemas.openxmlformats.org/officeDocument/2006/relationships" id="259" r:id="Rbaf7acfc62a0480b"/>
    <p:sldId xmlns:r="http://schemas.openxmlformats.org/officeDocument/2006/relationships" id="260" r:id="Re1de35c570b24e1f"/>
    <p:sldId xmlns:r="http://schemas.openxmlformats.org/officeDocument/2006/relationships" id="261" r:id="R7e0e6c46f523464d"/>
    <p:sldId xmlns:r="http://schemas.openxmlformats.org/officeDocument/2006/relationships" id="262" r:id="R4fb353dbf6b94e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9b2c325f2e4f0c" /><Relationship Type="http://schemas.openxmlformats.org/officeDocument/2006/relationships/slide" Target="/ppt/slides/slide1.xml" Id="Re42af1d3efd64b90" /><Relationship Type="http://schemas.openxmlformats.org/officeDocument/2006/relationships/slide" Target="/ppt/slides/slide2.xml" Id="R785b9048917b455e" /><Relationship Type="http://schemas.openxmlformats.org/officeDocument/2006/relationships/slide" Target="/ppt/slides/slide3.xml" Id="R3a01c038b3e745d7" /><Relationship Type="http://schemas.openxmlformats.org/officeDocument/2006/relationships/slide" Target="/ppt/slides/slide4.xml" Id="Rbaf7acfc62a0480b" /><Relationship Type="http://schemas.openxmlformats.org/officeDocument/2006/relationships/slide" Target="/ppt/slides/slide5.xml" Id="Re1de35c570b24e1f" /><Relationship Type="http://schemas.openxmlformats.org/officeDocument/2006/relationships/slide" Target="/ppt/slides/slide6.xml" Id="R7e0e6c46f523464d" /><Relationship Type="http://schemas.openxmlformats.org/officeDocument/2006/relationships/slide" Target="/ppt/slides/slide7.xml" Id="R4fb353dbf6b94e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cb0530dfd248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df5a46f3d4c76" /><Relationship Type="http://schemas.openxmlformats.org/officeDocument/2006/relationships/theme" Target="/ppt/slideMasters/theme/theme1.xml" Id="R213ba8a692ef49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1df5a46f3d4c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0869d51a548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b3776427447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8826abe2443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16d15f9e343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7a0f1e96841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db0e4cc6448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7d987b9af4b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GIMMESTAD SANDE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GIMMESTAD SANDE HOLDING AS ble etablert [år] og holder til i Ågotnes.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4 133 509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4 152 765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FREDRICK GIMMESTAD SANDE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GIMMESTAD SANDE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Spjeldsvegen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5363 Ågotnes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920 125 093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GIMMESTAD SANDE HOLDING AS</a:t>
            </a:r>
          </a:p>
        </p:txBody>
      </p:sp>
    </p:spTree>
  </p:cSld>
  <p:clrMapOvr>
    <a:masterClrMapping xmlns:a="http://schemas.openxmlformats.org/drawingml/2006/main"/>
  </p:clrMapOvr>
</p:sld>
</file>