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5c072606fe45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6af4c6eac14bee"/>
  </p:sldMasterIdLst>
  <p:sldIdLst>
    <p:sldId xmlns:r="http://schemas.openxmlformats.org/officeDocument/2006/relationships" id="256" r:id="Rf2622566d72c4081"/>
    <p:sldId xmlns:r="http://schemas.openxmlformats.org/officeDocument/2006/relationships" id="257" r:id="Rc875882effa64399"/>
    <p:sldId xmlns:r="http://schemas.openxmlformats.org/officeDocument/2006/relationships" id="258" r:id="R69bbc1d30ea14fed"/>
    <p:sldId xmlns:r="http://schemas.openxmlformats.org/officeDocument/2006/relationships" id="259" r:id="R920eab41ef9249a9"/>
    <p:sldId xmlns:r="http://schemas.openxmlformats.org/officeDocument/2006/relationships" id="260" r:id="Rc4e97af1a8fe4012"/>
    <p:sldId xmlns:r="http://schemas.openxmlformats.org/officeDocument/2006/relationships" id="261" r:id="R44d223e9acbb45c6"/>
    <p:sldId xmlns:r="http://schemas.openxmlformats.org/officeDocument/2006/relationships" id="262" r:id="R296ff39f8e4942e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6af4c6eac14bee" /><Relationship Type="http://schemas.openxmlformats.org/officeDocument/2006/relationships/slide" Target="/ppt/slides/slide1.xml" Id="Rf2622566d72c4081" /><Relationship Type="http://schemas.openxmlformats.org/officeDocument/2006/relationships/slide" Target="/ppt/slides/slide2.xml" Id="Rc875882effa64399" /><Relationship Type="http://schemas.openxmlformats.org/officeDocument/2006/relationships/slide" Target="/ppt/slides/slide3.xml" Id="R69bbc1d30ea14fed" /><Relationship Type="http://schemas.openxmlformats.org/officeDocument/2006/relationships/slide" Target="/ppt/slides/slide4.xml" Id="R920eab41ef9249a9" /><Relationship Type="http://schemas.openxmlformats.org/officeDocument/2006/relationships/slide" Target="/ppt/slides/slide5.xml" Id="Rc4e97af1a8fe4012" /><Relationship Type="http://schemas.openxmlformats.org/officeDocument/2006/relationships/slide" Target="/ppt/slides/slide6.xml" Id="R44d223e9acbb45c6" /><Relationship Type="http://schemas.openxmlformats.org/officeDocument/2006/relationships/slide" Target="/ppt/slides/slide7.xml" Id="R296ff39f8e4942e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a2b2965ef545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2a50ecefd14dfe" /><Relationship Type="http://schemas.openxmlformats.org/officeDocument/2006/relationships/theme" Target="/ppt/slideMasters/theme/theme1.xml" Id="Ra2d7d7a80c524f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62a50ecefd14df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fd06c452c64b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c74aa0c6804b8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40ab4ad12244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8544964a4b41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3582ac51543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c0a0545e449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be244efbf4e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NEUFF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NEUFF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NEUFF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NEUFF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NEUFF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NEUFF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8 913 142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70 212 349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73 778 177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NEUFF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VIVI RINGNES BERREFJORD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NEUFF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Trosterudveien 6N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920 066 674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NEUFF AS</a:t>
            </a:r>
          </a:p>
        </p:txBody>
      </p:sp>
    </p:spTree>
  </p:cSld>
  <p:clrMapOvr>
    <a:masterClrMapping xmlns:a="http://schemas.openxmlformats.org/drawingml/2006/main"/>
  </p:clrMapOvr>
</p:sld>
</file>