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c3ab21e9c344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fdfc826a7244a8"/>
  </p:sldMasterIdLst>
  <p:sldIdLst>
    <p:sldId xmlns:r="http://schemas.openxmlformats.org/officeDocument/2006/relationships" id="256" r:id="Ra4c1785706744692"/>
    <p:sldId xmlns:r="http://schemas.openxmlformats.org/officeDocument/2006/relationships" id="257" r:id="R3e3c25f809194274"/>
    <p:sldId xmlns:r="http://schemas.openxmlformats.org/officeDocument/2006/relationships" id="258" r:id="R822e919afcd04412"/>
    <p:sldId xmlns:r="http://schemas.openxmlformats.org/officeDocument/2006/relationships" id="259" r:id="R3bda5a6d96f64168"/>
    <p:sldId xmlns:r="http://schemas.openxmlformats.org/officeDocument/2006/relationships" id="260" r:id="R5e98438b5d244306"/>
    <p:sldId xmlns:r="http://schemas.openxmlformats.org/officeDocument/2006/relationships" id="261" r:id="R3694d780cd974b7a"/>
    <p:sldId xmlns:r="http://schemas.openxmlformats.org/officeDocument/2006/relationships" id="262" r:id="Rffee8c55d42541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fdfc826a7244a8" /><Relationship Type="http://schemas.openxmlformats.org/officeDocument/2006/relationships/slide" Target="/ppt/slides/slide1.xml" Id="Ra4c1785706744692" /><Relationship Type="http://schemas.openxmlformats.org/officeDocument/2006/relationships/slide" Target="/ppt/slides/slide2.xml" Id="R3e3c25f809194274" /><Relationship Type="http://schemas.openxmlformats.org/officeDocument/2006/relationships/slide" Target="/ppt/slides/slide3.xml" Id="R822e919afcd04412" /><Relationship Type="http://schemas.openxmlformats.org/officeDocument/2006/relationships/slide" Target="/ppt/slides/slide4.xml" Id="R3bda5a6d96f64168" /><Relationship Type="http://schemas.openxmlformats.org/officeDocument/2006/relationships/slide" Target="/ppt/slides/slide5.xml" Id="R5e98438b5d244306" /><Relationship Type="http://schemas.openxmlformats.org/officeDocument/2006/relationships/slide" Target="/ppt/slides/slide6.xml" Id="R3694d780cd974b7a" /><Relationship Type="http://schemas.openxmlformats.org/officeDocument/2006/relationships/slide" Target="/ppt/slides/slide7.xml" Id="Rffee8c55d42541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12e2a3eabe41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266affd2144e01" /><Relationship Type="http://schemas.openxmlformats.org/officeDocument/2006/relationships/theme" Target="/ppt/slideMasters/theme/theme1.xml" Id="Rc03d139c81ae4e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266affd2144e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17e5ee51294bd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646e3ce6444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971eff9a84a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b66a2d61ee44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18e870ebe49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c106c5766e4d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074de7c4ba49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SJELTEPETTER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SJELTEPETTER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SJELTEPETTER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SJELTEPETTER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SJELTEPETTER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SJELTEPETTER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−49 467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9 835 588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59 553 408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93 662 307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SJELTEPETTER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STINE RINGNES WILHELMSEN  –  99,3 %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SHIP-RING  –  0,7 %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SJELTEPETTER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Heyerdahls vei 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920 066 542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SJELTEPETTER AS</a:t>
            </a:r>
          </a:p>
        </p:txBody>
      </p:sp>
    </p:spTree>
  </p:cSld>
  <p:clrMapOvr>
    <a:masterClrMapping xmlns:a="http://schemas.openxmlformats.org/drawingml/2006/main"/>
  </p:clrMapOvr>
</p:sld>
</file>