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638562e4ff4a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4f051eaa884ec7"/>
  </p:sldMasterIdLst>
  <p:sldIdLst>
    <p:sldId xmlns:r="http://schemas.openxmlformats.org/officeDocument/2006/relationships" id="256" r:id="R1dd7f916c5a94df2"/>
    <p:sldId xmlns:r="http://schemas.openxmlformats.org/officeDocument/2006/relationships" id="257" r:id="Rf928aa1ca1fd4ab8"/>
    <p:sldId xmlns:r="http://schemas.openxmlformats.org/officeDocument/2006/relationships" id="258" r:id="Rab36526400514108"/>
    <p:sldId xmlns:r="http://schemas.openxmlformats.org/officeDocument/2006/relationships" id="259" r:id="R3b70718139054279"/>
    <p:sldId xmlns:r="http://schemas.openxmlformats.org/officeDocument/2006/relationships" id="260" r:id="R4f5b33319f4d439d"/>
    <p:sldId xmlns:r="http://schemas.openxmlformats.org/officeDocument/2006/relationships" id="261" r:id="R4c227706409046c4"/>
    <p:sldId xmlns:r="http://schemas.openxmlformats.org/officeDocument/2006/relationships" id="262" r:id="Rb187b943c9b54d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4f051eaa884ec7" /><Relationship Type="http://schemas.openxmlformats.org/officeDocument/2006/relationships/slide" Target="/ppt/slides/slide1.xml" Id="R1dd7f916c5a94df2" /><Relationship Type="http://schemas.openxmlformats.org/officeDocument/2006/relationships/slide" Target="/ppt/slides/slide2.xml" Id="Rf928aa1ca1fd4ab8" /><Relationship Type="http://schemas.openxmlformats.org/officeDocument/2006/relationships/slide" Target="/ppt/slides/slide3.xml" Id="Rab36526400514108" /><Relationship Type="http://schemas.openxmlformats.org/officeDocument/2006/relationships/slide" Target="/ppt/slides/slide4.xml" Id="R3b70718139054279" /><Relationship Type="http://schemas.openxmlformats.org/officeDocument/2006/relationships/slide" Target="/ppt/slides/slide5.xml" Id="R4f5b33319f4d439d" /><Relationship Type="http://schemas.openxmlformats.org/officeDocument/2006/relationships/slide" Target="/ppt/slides/slide6.xml" Id="R4c227706409046c4" /><Relationship Type="http://schemas.openxmlformats.org/officeDocument/2006/relationships/slide" Target="/ppt/slides/slide7.xml" Id="Rb187b943c9b54d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e939f1680c49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0827488134e26" /><Relationship Type="http://schemas.openxmlformats.org/officeDocument/2006/relationships/theme" Target="/ppt/slideMasters/theme/theme1.xml" Id="Ra9ed7d3b162642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90827488134e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c9b630df142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395dc85334e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14bbcee794d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0c2c07d76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b2c009ada4c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eb2dbc06a42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0f4875114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TVEITEN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TVEITEN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243 345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TVEITEN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Braarudgate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3181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920 062 393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